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5"/>
  </p:notesMasterIdLst>
  <p:sldIdLst>
    <p:sldId id="256" r:id="rId3"/>
    <p:sldId id="259" r:id="rId4"/>
    <p:sldId id="258" r:id="rId5"/>
    <p:sldId id="288" r:id="rId6"/>
    <p:sldId id="289" r:id="rId7"/>
    <p:sldId id="290" r:id="rId8"/>
    <p:sldId id="291" r:id="rId9"/>
    <p:sldId id="313" r:id="rId10"/>
    <p:sldId id="312" r:id="rId11"/>
    <p:sldId id="304" r:id="rId12"/>
    <p:sldId id="311" r:id="rId13"/>
    <p:sldId id="305" r:id="rId14"/>
    <p:sldId id="295" r:id="rId15"/>
    <p:sldId id="297" r:id="rId16"/>
    <p:sldId id="292" r:id="rId17"/>
    <p:sldId id="298" r:id="rId18"/>
    <p:sldId id="260" r:id="rId19"/>
    <p:sldId id="315" r:id="rId20"/>
    <p:sldId id="301" r:id="rId21"/>
    <p:sldId id="300" r:id="rId22"/>
    <p:sldId id="309"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59"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51F5D-D3A0-489C-A4E2-E6A637782BFA}"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65B4CED9-B713-44CA-9905-FAC7860EB903}">
      <dgm:prSet/>
      <dgm:spPr/>
      <dgm:t>
        <a:bodyPr/>
        <a:lstStyle/>
        <a:p>
          <a:pPr>
            <a:defRPr b="1"/>
          </a:pPr>
          <a:r>
            <a:rPr lang="en-US" dirty="0"/>
            <a:t>April</a:t>
          </a:r>
        </a:p>
      </dgm:t>
    </dgm:pt>
    <dgm:pt modelId="{D01B26F1-C46E-45FE-A67A-3B2A7CFFD5E2}" type="parTrans" cxnId="{31E0A872-5CC4-4165-B9AA-9BE174B3E8C5}">
      <dgm:prSet/>
      <dgm:spPr/>
      <dgm:t>
        <a:bodyPr/>
        <a:lstStyle/>
        <a:p>
          <a:endParaRPr lang="en-US"/>
        </a:p>
      </dgm:t>
    </dgm:pt>
    <dgm:pt modelId="{9EA8E772-C367-4E4D-BB6A-B53825F87F5A}" type="sibTrans" cxnId="{31E0A872-5CC4-4165-B9AA-9BE174B3E8C5}">
      <dgm:prSet/>
      <dgm:spPr/>
      <dgm:t>
        <a:bodyPr/>
        <a:lstStyle/>
        <a:p>
          <a:endParaRPr lang="en-US"/>
        </a:p>
      </dgm:t>
    </dgm:pt>
    <dgm:pt modelId="{B6146464-2F06-4246-B018-3B97BD6E3CC0}">
      <dgm:prSet/>
      <dgm:spPr/>
      <dgm:t>
        <a:bodyPr/>
        <a:lstStyle/>
        <a:p>
          <a:r>
            <a:rPr lang="en-US" dirty="0"/>
            <a:t>Call for Data Launches &amp; FCAA Spring Membership Drive begins</a:t>
          </a:r>
        </a:p>
      </dgm:t>
    </dgm:pt>
    <dgm:pt modelId="{569801D6-9870-4B99-BB2A-2932FFDEA444}" type="parTrans" cxnId="{A207455E-1345-47AB-8EB4-3B1489B8A80D}">
      <dgm:prSet/>
      <dgm:spPr/>
      <dgm:t>
        <a:bodyPr/>
        <a:lstStyle/>
        <a:p>
          <a:endParaRPr lang="en-US"/>
        </a:p>
      </dgm:t>
    </dgm:pt>
    <dgm:pt modelId="{2CDC3F52-53C0-4FD2-8484-B904BF530318}" type="sibTrans" cxnId="{A207455E-1345-47AB-8EB4-3B1489B8A80D}">
      <dgm:prSet/>
      <dgm:spPr/>
      <dgm:t>
        <a:bodyPr/>
        <a:lstStyle/>
        <a:p>
          <a:endParaRPr lang="en-US"/>
        </a:p>
      </dgm:t>
    </dgm:pt>
    <dgm:pt modelId="{E9BBBC56-49E5-4899-8E72-0B4D26060944}">
      <dgm:prSet/>
      <dgm:spPr/>
      <dgm:t>
        <a:bodyPr/>
        <a:lstStyle/>
        <a:p>
          <a:pPr>
            <a:defRPr b="1"/>
          </a:pPr>
          <a:r>
            <a:rPr lang="en-US" dirty="0"/>
            <a:t>5 July</a:t>
          </a:r>
        </a:p>
      </dgm:t>
    </dgm:pt>
    <dgm:pt modelId="{696343BE-4743-48F0-9642-7EDDD2AE5255}" type="parTrans" cxnId="{6A649A8C-6CB0-458C-88D1-61F1721A7E9B}">
      <dgm:prSet/>
      <dgm:spPr/>
      <dgm:t>
        <a:bodyPr/>
        <a:lstStyle/>
        <a:p>
          <a:endParaRPr lang="en-US"/>
        </a:p>
      </dgm:t>
    </dgm:pt>
    <dgm:pt modelId="{13A48EA6-40DA-4B7D-8A6A-987D29FCD90C}" type="sibTrans" cxnId="{6A649A8C-6CB0-458C-88D1-61F1721A7E9B}">
      <dgm:prSet/>
      <dgm:spPr/>
      <dgm:t>
        <a:bodyPr/>
        <a:lstStyle/>
        <a:p>
          <a:endParaRPr lang="en-US"/>
        </a:p>
      </dgm:t>
    </dgm:pt>
    <dgm:pt modelId="{1EB7030E-667D-4DAC-8569-183E35B0E6FC}">
      <dgm:prSet/>
      <dgm:spPr/>
      <dgm:t>
        <a:bodyPr/>
        <a:lstStyle/>
        <a:p>
          <a:r>
            <a:rPr lang="en-US" dirty="0"/>
            <a:t>FCAA submitted session at HIV2020 - pending</a:t>
          </a:r>
        </a:p>
      </dgm:t>
    </dgm:pt>
    <dgm:pt modelId="{A286EB5D-2DFA-4C7A-8D14-D2703D8559FE}" type="parTrans" cxnId="{027D2934-5898-4264-931B-F59D756D42FD}">
      <dgm:prSet/>
      <dgm:spPr/>
      <dgm:t>
        <a:bodyPr/>
        <a:lstStyle/>
        <a:p>
          <a:endParaRPr lang="en-US"/>
        </a:p>
      </dgm:t>
    </dgm:pt>
    <dgm:pt modelId="{29918B4D-DE3E-4C93-8985-E2767591E933}" type="sibTrans" cxnId="{027D2934-5898-4264-931B-F59D756D42FD}">
      <dgm:prSet/>
      <dgm:spPr/>
      <dgm:t>
        <a:bodyPr/>
        <a:lstStyle/>
        <a:p>
          <a:endParaRPr lang="en-US"/>
        </a:p>
      </dgm:t>
    </dgm:pt>
    <dgm:pt modelId="{775A2714-2D0F-4B35-A12F-B1EA45E358B4}">
      <dgm:prSet/>
      <dgm:spPr/>
      <dgm:t>
        <a:bodyPr/>
        <a:lstStyle/>
        <a:p>
          <a:pPr>
            <a:defRPr b="1"/>
          </a:pPr>
          <a:r>
            <a:rPr lang="en-US"/>
            <a:t>7 July</a:t>
          </a:r>
        </a:p>
      </dgm:t>
    </dgm:pt>
    <dgm:pt modelId="{D099B2A7-FC76-4C93-8333-9593B1E3F38B}" type="parTrans" cxnId="{81D6D05E-A1C7-47B6-A886-C89202029A32}">
      <dgm:prSet/>
      <dgm:spPr/>
      <dgm:t>
        <a:bodyPr/>
        <a:lstStyle/>
        <a:p>
          <a:endParaRPr lang="en-US"/>
        </a:p>
      </dgm:t>
    </dgm:pt>
    <dgm:pt modelId="{B497DBDD-1FF0-4689-B331-DF477D1085CB}" type="sibTrans" cxnId="{81D6D05E-A1C7-47B6-A886-C89202029A32}">
      <dgm:prSet/>
      <dgm:spPr/>
      <dgm:t>
        <a:bodyPr/>
        <a:lstStyle/>
        <a:p>
          <a:endParaRPr lang="en-US"/>
        </a:p>
      </dgm:t>
    </dgm:pt>
    <dgm:pt modelId="{22BA19D9-6743-45D4-A24F-F212E9A728AD}">
      <dgm:prSet/>
      <dgm:spPr/>
      <dgm:t>
        <a:bodyPr/>
        <a:lstStyle/>
        <a:p>
          <a:r>
            <a:rPr lang="en-US" dirty="0"/>
            <a:t>FCAA Funder Reception at AIDS2020</a:t>
          </a:r>
        </a:p>
      </dgm:t>
    </dgm:pt>
    <dgm:pt modelId="{8FED1118-3BEB-44DD-9616-0D08F88C9889}" type="parTrans" cxnId="{EB7989BE-E5E7-439F-9486-E92E16AD5CD6}">
      <dgm:prSet/>
      <dgm:spPr/>
      <dgm:t>
        <a:bodyPr/>
        <a:lstStyle/>
        <a:p>
          <a:endParaRPr lang="en-US"/>
        </a:p>
      </dgm:t>
    </dgm:pt>
    <dgm:pt modelId="{6417333F-9115-415C-8B8C-E20B562C6DF9}" type="sibTrans" cxnId="{EB7989BE-E5E7-439F-9486-E92E16AD5CD6}">
      <dgm:prSet/>
      <dgm:spPr/>
      <dgm:t>
        <a:bodyPr/>
        <a:lstStyle/>
        <a:p>
          <a:endParaRPr lang="en-US"/>
        </a:p>
      </dgm:t>
    </dgm:pt>
    <dgm:pt modelId="{5E8E6C57-F5C2-4BF3-B79C-0DA6408FABAC}">
      <dgm:prSet/>
      <dgm:spPr/>
      <dgm:t>
        <a:bodyPr/>
        <a:lstStyle/>
        <a:p>
          <a:pPr>
            <a:defRPr b="1"/>
          </a:pPr>
          <a:r>
            <a:rPr lang="en-US"/>
            <a:t>July</a:t>
          </a:r>
        </a:p>
      </dgm:t>
    </dgm:pt>
    <dgm:pt modelId="{048EF505-EFB4-49F9-AE49-21A81A91B299}" type="parTrans" cxnId="{0D0A0040-3F71-47F8-BBC0-04C668BD2CBF}">
      <dgm:prSet/>
      <dgm:spPr/>
      <dgm:t>
        <a:bodyPr/>
        <a:lstStyle/>
        <a:p>
          <a:endParaRPr lang="en-US"/>
        </a:p>
      </dgm:t>
    </dgm:pt>
    <dgm:pt modelId="{23A7C865-EE5A-423C-9545-14DA3FF038DD}" type="sibTrans" cxnId="{0D0A0040-3F71-47F8-BBC0-04C668BD2CBF}">
      <dgm:prSet/>
      <dgm:spPr/>
      <dgm:t>
        <a:bodyPr/>
        <a:lstStyle/>
        <a:p>
          <a:endParaRPr lang="en-US"/>
        </a:p>
      </dgm:t>
    </dgm:pt>
    <dgm:pt modelId="{C0D975D4-ADC8-41D2-8528-AAAD0AC09F65}">
      <dgm:prSet/>
      <dgm:spPr/>
      <dgm:t>
        <a:bodyPr/>
        <a:lstStyle/>
        <a:p>
          <a:r>
            <a:rPr lang="en-US" dirty="0"/>
            <a:t>New data from FCAA on GGR gagged grantees!</a:t>
          </a:r>
        </a:p>
      </dgm:t>
    </dgm:pt>
    <dgm:pt modelId="{7A4AEE83-25E8-4154-8B45-3CCD6278DF10}" type="parTrans" cxnId="{F4734279-4605-4B4E-AF70-07641C26842F}">
      <dgm:prSet/>
      <dgm:spPr/>
      <dgm:t>
        <a:bodyPr/>
        <a:lstStyle/>
        <a:p>
          <a:endParaRPr lang="en-US"/>
        </a:p>
      </dgm:t>
    </dgm:pt>
    <dgm:pt modelId="{258FC7F4-5D50-45BF-A63F-D43D77BEB731}" type="sibTrans" cxnId="{F4734279-4605-4B4E-AF70-07641C26842F}">
      <dgm:prSet/>
      <dgm:spPr/>
      <dgm:t>
        <a:bodyPr/>
        <a:lstStyle/>
        <a:p>
          <a:endParaRPr lang="en-US"/>
        </a:p>
      </dgm:t>
    </dgm:pt>
    <dgm:pt modelId="{8002264D-32F7-4867-8F81-3D30E90E0F66}">
      <dgm:prSet/>
      <dgm:spPr/>
      <dgm:t>
        <a:bodyPr/>
        <a:lstStyle/>
        <a:p>
          <a:pPr>
            <a:defRPr b="1"/>
          </a:pPr>
          <a:r>
            <a:rPr lang="en-US" dirty="0"/>
            <a:t>August</a:t>
          </a:r>
        </a:p>
      </dgm:t>
    </dgm:pt>
    <dgm:pt modelId="{1DA3D8E3-C41F-4790-9901-1100E3F25505}" type="parTrans" cxnId="{511B3114-DE71-449E-AE51-24EF78F60D38}">
      <dgm:prSet/>
      <dgm:spPr/>
      <dgm:t>
        <a:bodyPr/>
        <a:lstStyle/>
        <a:p>
          <a:endParaRPr lang="en-US"/>
        </a:p>
      </dgm:t>
    </dgm:pt>
    <dgm:pt modelId="{33C76E2D-1F21-4D85-AF65-2A752C5AA9A7}" type="sibTrans" cxnId="{511B3114-DE71-449E-AE51-24EF78F60D38}">
      <dgm:prSet/>
      <dgm:spPr/>
      <dgm:t>
        <a:bodyPr/>
        <a:lstStyle/>
        <a:p>
          <a:endParaRPr lang="en-US"/>
        </a:p>
      </dgm:t>
    </dgm:pt>
    <dgm:pt modelId="{FACB69A6-CC4B-4618-BED7-6E20E5090A31}">
      <dgm:prSet/>
      <dgm:spPr/>
      <dgm:t>
        <a:bodyPr/>
        <a:lstStyle/>
        <a:p>
          <a:r>
            <a:rPr lang="en-US" dirty="0"/>
            <a:t>Data collection ends!</a:t>
          </a:r>
        </a:p>
      </dgm:t>
    </dgm:pt>
    <dgm:pt modelId="{1A2658B2-981A-421A-BA5E-20DFC9E61320}" type="parTrans" cxnId="{84CDA223-6420-48FC-85C0-F95683E327FB}">
      <dgm:prSet/>
      <dgm:spPr/>
      <dgm:t>
        <a:bodyPr/>
        <a:lstStyle/>
        <a:p>
          <a:endParaRPr lang="en-US"/>
        </a:p>
      </dgm:t>
    </dgm:pt>
    <dgm:pt modelId="{8773520E-2D8D-4455-A154-B5B135E0A13B}" type="sibTrans" cxnId="{84CDA223-6420-48FC-85C0-F95683E327FB}">
      <dgm:prSet/>
      <dgm:spPr/>
      <dgm:t>
        <a:bodyPr/>
        <a:lstStyle/>
        <a:p>
          <a:endParaRPr lang="en-US"/>
        </a:p>
      </dgm:t>
    </dgm:pt>
    <dgm:pt modelId="{B804150F-2468-4199-9FA4-61055F6AA6AE}">
      <dgm:prSet/>
      <dgm:spPr/>
      <dgm:t>
        <a:bodyPr/>
        <a:lstStyle/>
        <a:p>
          <a:pPr>
            <a:defRPr b="1"/>
          </a:pPr>
          <a:r>
            <a:rPr lang="en-US"/>
            <a:t>16–17 Nov.</a:t>
          </a:r>
        </a:p>
      </dgm:t>
    </dgm:pt>
    <dgm:pt modelId="{3B1F0770-E40F-4707-9A1E-923B0103C8AC}" type="parTrans" cxnId="{E79B6646-82B0-4758-824C-5CD5228B681D}">
      <dgm:prSet/>
      <dgm:spPr/>
      <dgm:t>
        <a:bodyPr/>
        <a:lstStyle/>
        <a:p>
          <a:endParaRPr lang="en-US"/>
        </a:p>
      </dgm:t>
    </dgm:pt>
    <dgm:pt modelId="{7BE53D5E-E6F7-45F4-9641-0F2FCA6315F4}" type="sibTrans" cxnId="{E79B6646-82B0-4758-824C-5CD5228B681D}">
      <dgm:prSet/>
      <dgm:spPr/>
      <dgm:t>
        <a:bodyPr/>
        <a:lstStyle/>
        <a:p>
          <a:endParaRPr lang="en-US"/>
        </a:p>
      </dgm:t>
    </dgm:pt>
    <dgm:pt modelId="{684D592B-D565-4FBB-88DA-AA2325C45C7B}">
      <dgm:prSet/>
      <dgm:spPr/>
      <dgm:t>
        <a:bodyPr/>
        <a:lstStyle/>
        <a:p>
          <a:r>
            <a:rPr lang="en-US" dirty="0"/>
            <a:t>DC: FCAA’s AIDS Philanthropy Summit!</a:t>
          </a:r>
        </a:p>
      </dgm:t>
    </dgm:pt>
    <dgm:pt modelId="{19945F35-BAB1-463E-84EB-253610848B73}" type="parTrans" cxnId="{96769280-1164-41CA-B1FD-D3DE21953B32}">
      <dgm:prSet/>
      <dgm:spPr/>
      <dgm:t>
        <a:bodyPr/>
        <a:lstStyle/>
        <a:p>
          <a:endParaRPr lang="en-US"/>
        </a:p>
      </dgm:t>
    </dgm:pt>
    <dgm:pt modelId="{44A73828-0BC3-4BDA-B248-BBCF6F48637A}" type="sibTrans" cxnId="{96769280-1164-41CA-B1FD-D3DE21953B32}">
      <dgm:prSet/>
      <dgm:spPr/>
      <dgm:t>
        <a:bodyPr/>
        <a:lstStyle/>
        <a:p>
          <a:endParaRPr lang="en-US"/>
        </a:p>
      </dgm:t>
    </dgm:pt>
    <dgm:pt modelId="{08554A16-C128-4A24-926B-F9920A6696BB}">
      <dgm:prSet/>
      <dgm:spPr/>
      <dgm:t>
        <a:bodyPr/>
        <a:lstStyle/>
        <a:p>
          <a:r>
            <a:rPr lang="en-US" dirty="0"/>
            <a:t>Call for Sessions for FCAA AIDS Philanthropy Summit</a:t>
          </a:r>
        </a:p>
      </dgm:t>
    </dgm:pt>
    <dgm:pt modelId="{D6713883-6535-41FE-9234-8FC7C2B22795}" type="sibTrans" cxnId="{F6088D91-97AB-4933-A09E-B1FB04A72BB5}">
      <dgm:prSet/>
      <dgm:spPr/>
      <dgm:t>
        <a:bodyPr/>
        <a:lstStyle/>
        <a:p>
          <a:endParaRPr lang="en-US"/>
        </a:p>
      </dgm:t>
    </dgm:pt>
    <dgm:pt modelId="{C738E86A-3EA5-4CAC-85C6-F6C087C6B8CD}" type="parTrans" cxnId="{F6088D91-97AB-4933-A09E-B1FB04A72BB5}">
      <dgm:prSet/>
      <dgm:spPr/>
      <dgm:t>
        <a:bodyPr/>
        <a:lstStyle/>
        <a:p>
          <a:endParaRPr lang="en-US"/>
        </a:p>
      </dgm:t>
    </dgm:pt>
    <dgm:pt modelId="{84607E4F-A277-4FAC-A708-9541AC413BE4}">
      <dgm:prSet/>
      <dgm:spPr/>
      <dgm:t>
        <a:bodyPr/>
        <a:lstStyle/>
        <a:p>
          <a:pPr>
            <a:defRPr b="1"/>
          </a:pPr>
          <a:r>
            <a:rPr lang="en-US" dirty="0"/>
            <a:t>May</a:t>
          </a:r>
        </a:p>
      </dgm:t>
    </dgm:pt>
    <dgm:pt modelId="{56C08AE2-76E8-4D1A-A36F-1EF94FEA1FB9}" type="sibTrans" cxnId="{632819D4-B479-40EE-B1B7-2503A17B72F0}">
      <dgm:prSet/>
      <dgm:spPr/>
      <dgm:t>
        <a:bodyPr/>
        <a:lstStyle/>
        <a:p>
          <a:endParaRPr lang="en-US"/>
        </a:p>
      </dgm:t>
    </dgm:pt>
    <dgm:pt modelId="{ACDD9812-3D41-4E0D-AB2F-CA5AC97D8EC1}" type="parTrans" cxnId="{632819D4-B479-40EE-B1B7-2503A17B72F0}">
      <dgm:prSet/>
      <dgm:spPr/>
      <dgm:t>
        <a:bodyPr/>
        <a:lstStyle/>
        <a:p>
          <a:endParaRPr lang="en-US"/>
        </a:p>
      </dgm:t>
    </dgm:pt>
    <dgm:pt modelId="{C45EEB44-09B9-484C-8D99-8618CDEFF243}" type="pres">
      <dgm:prSet presAssocID="{3EB51F5D-D3A0-489C-A4E2-E6A637782BFA}" presName="root" presStyleCnt="0">
        <dgm:presLayoutVars>
          <dgm:chMax/>
          <dgm:chPref/>
          <dgm:animLvl val="lvl"/>
        </dgm:presLayoutVars>
      </dgm:prSet>
      <dgm:spPr/>
    </dgm:pt>
    <dgm:pt modelId="{B4F679B8-373F-43F0-A728-FC2741CE2205}" type="pres">
      <dgm:prSet presAssocID="{3EB51F5D-D3A0-489C-A4E2-E6A637782BFA}"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270BBA2E-DFE6-48F6-AD6C-6BD0EFBBAEF1}" type="pres">
      <dgm:prSet presAssocID="{3EB51F5D-D3A0-489C-A4E2-E6A637782BFA}" presName="nodes" presStyleCnt="0">
        <dgm:presLayoutVars>
          <dgm:chMax/>
          <dgm:chPref/>
          <dgm:animLvl val="lvl"/>
        </dgm:presLayoutVars>
      </dgm:prSet>
      <dgm:spPr/>
    </dgm:pt>
    <dgm:pt modelId="{9616B875-B1CD-4D3D-9156-28F84717ED69}" type="pres">
      <dgm:prSet presAssocID="{65B4CED9-B713-44CA-9905-FAC7860EB903}" presName="composite" presStyleCnt="0"/>
      <dgm:spPr/>
    </dgm:pt>
    <dgm:pt modelId="{1C3E3CFD-8EAD-46F6-8B0F-CA028E0E5D3E}" type="pres">
      <dgm:prSet presAssocID="{65B4CED9-B713-44CA-9905-FAC7860EB903}" presName="ConnectorPoint" presStyleLbl="ln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66CC4ED-C5A8-4FBF-AE27-75BD07BFCA2E}" type="pres">
      <dgm:prSet presAssocID="{65B4CED9-B713-44CA-9905-FAC7860EB903}" presName="DropPinPlaceHolder" presStyleCnt="0"/>
      <dgm:spPr/>
    </dgm:pt>
    <dgm:pt modelId="{40F85674-C2F9-4734-9ED0-C71FA5BBAD97}" type="pres">
      <dgm:prSet presAssocID="{65B4CED9-B713-44CA-9905-FAC7860EB903}" presName="DropPin" presStyleLbl="alignNode1" presStyleIdx="0" presStyleCnt="7"/>
      <dgm:spPr/>
    </dgm:pt>
    <dgm:pt modelId="{E19FB3D2-B9A9-4663-A088-871D7E44CBF7}" type="pres">
      <dgm:prSet presAssocID="{65B4CED9-B713-44CA-9905-FAC7860EB903}"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145EA24D-E883-4D71-A96D-BBF6224B17D6}" type="pres">
      <dgm:prSet presAssocID="{65B4CED9-B713-44CA-9905-FAC7860EB903}" presName="L2TextContainer" presStyleLbl="revTx" presStyleIdx="0" presStyleCnt="14">
        <dgm:presLayoutVars>
          <dgm:bulletEnabled val="1"/>
        </dgm:presLayoutVars>
      </dgm:prSet>
      <dgm:spPr/>
    </dgm:pt>
    <dgm:pt modelId="{962E655B-29D9-4CA6-BD2E-BC5F4D30AE8B}" type="pres">
      <dgm:prSet presAssocID="{65B4CED9-B713-44CA-9905-FAC7860EB903}" presName="L1TextContainer" presStyleLbl="revTx" presStyleIdx="1" presStyleCnt="14">
        <dgm:presLayoutVars>
          <dgm:chMax val="1"/>
          <dgm:chPref val="1"/>
          <dgm:bulletEnabled val="1"/>
        </dgm:presLayoutVars>
      </dgm:prSet>
      <dgm:spPr/>
    </dgm:pt>
    <dgm:pt modelId="{23AB474E-1113-456B-BF3D-EDE1B012EF90}" type="pres">
      <dgm:prSet presAssocID="{65B4CED9-B713-44CA-9905-FAC7860EB903}"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D44A6174-34CB-4FA9-BDB4-44DCAC7A73C1}" type="pres">
      <dgm:prSet presAssocID="{65B4CED9-B713-44CA-9905-FAC7860EB903}" presName="EmptyPlaceHolder" presStyleCnt="0"/>
      <dgm:spPr/>
    </dgm:pt>
    <dgm:pt modelId="{4C49C216-0068-49FC-B745-867C8007C53C}" type="pres">
      <dgm:prSet presAssocID="{9EA8E772-C367-4E4D-BB6A-B53825F87F5A}" presName="spaceBetweenRectangles" presStyleCnt="0"/>
      <dgm:spPr/>
    </dgm:pt>
    <dgm:pt modelId="{5CCB46B4-5897-4D77-8B84-F963D923B2BF}" type="pres">
      <dgm:prSet presAssocID="{84607E4F-A277-4FAC-A708-9541AC413BE4}" presName="composite" presStyleCnt="0"/>
      <dgm:spPr/>
    </dgm:pt>
    <dgm:pt modelId="{1147A8F2-6745-40AB-BCFF-6F6FA5178E9D}" type="pres">
      <dgm:prSet presAssocID="{84607E4F-A277-4FAC-A708-9541AC413BE4}" presName="ConnectorPoint" presStyleLbl="lnNode1" presStyleIdx="1"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2A30F6E-42A1-46A0-A4C8-54CB9E489856}" type="pres">
      <dgm:prSet presAssocID="{84607E4F-A277-4FAC-A708-9541AC413BE4}" presName="DropPinPlaceHolder" presStyleCnt="0"/>
      <dgm:spPr/>
    </dgm:pt>
    <dgm:pt modelId="{CC1C1581-E6AA-422D-B72A-6F62388EFAEA}" type="pres">
      <dgm:prSet presAssocID="{84607E4F-A277-4FAC-A708-9541AC413BE4}" presName="DropPin" presStyleLbl="alignNode1" presStyleIdx="1" presStyleCnt="7"/>
      <dgm:spPr/>
    </dgm:pt>
    <dgm:pt modelId="{08CBF41D-5DA6-48DC-A0CD-925E572E1227}" type="pres">
      <dgm:prSet presAssocID="{84607E4F-A277-4FAC-A708-9541AC413BE4}"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F76B7F45-8729-46D9-8815-1BE7FE9D58BE}" type="pres">
      <dgm:prSet presAssocID="{84607E4F-A277-4FAC-A708-9541AC413BE4}" presName="L2TextContainer" presStyleLbl="revTx" presStyleIdx="2" presStyleCnt="14">
        <dgm:presLayoutVars>
          <dgm:bulletEnabled val="1"/>
        </dgm:presLayoutVars>
      </dgm:prSet>
      <dgm:spPr/>
    </dgm:pt>
    <dgm:pt modelId="{5315A721-1C86-412A-9593-8BA7A4EA73C8}" type="pres">
      <dgm:prSet presAssocID="{84607E4F-A277-4FAC-A708-9541AC413BE4}" presName="L1TextContainer" presStyleLbl="revTx" presStyleIdx="3" presStyleCnt="14">
        <dgm:presLayoutVars>
          <dgm:chMax val="1"/>
          <dgm:chPref val="1"/>
          <dgm:bulletEnabled val="1"/>
        </dgm:presLayoutVars>
      </dgm:prSet>
      <dgm:spPr/>
    </dgm:pt>
    <dgm:pt modelId="{4BFE3084-6CE7-45AF-8386-C0D7664F174F}" type="pres">
      <dgm:prSet presAssocID="{84607E4F-A277-4FAC-A708-9541AC413BE4}" presName="ConnectLine" presStyleLbl="sibTrans1D1" presStyleIdx="1" presStyleCnt="7"/>
      <dgm:spPr>
        <a:noFill/>
        <a:ln w="12700" cap="flat" cmpd="sng" algn="ctr">
          <a:solidFill>
            <a:schemeClr val="accent6">
              <a:hueOff val="0"/>
              <a:satOff val="0"/>
              <a:lumOff val="0"/>
              <a:alphaOff val="0"/>
            </a:schemeClr>
          </a:solidFill>
          <a:prstDash val="dash"/>
          <a:miter lim="800000"/>
        </a:ln>
        <a:effectLst/>
      </dgm:spPr>
    </dgm:pt>
    <dgm:pt modelId="{C23260A6-35C5-4059-A7CB-A3553C220E11}" type="pres">
      <dgm:prSet presAssocID="{84607E4F-A277-4FAC-A708-9541AC413BE4}" presName="EmptyPlaceHolder" presStyleCnt="0"/>
      <dgm:spPr/>
    </dgm:pt>
    <dgm:pt modelId="{808768DA-ACF2-41C3-924C-59833B71EFE7}" type="pres">
      <dgm:prSet presAssocID="{56C08AE2-76E8-4D1A-A36F-1EF94FEA1FB9}" presName="spaceBetweenRectangles" presStyleCnt="0"/>
      <dgm:spPr/>
    </dgm:pt>
    <dgm:pt modelId="{37484B30-6092-4089-A1F3-3EFF2CB29601}" type="pres">
      <dgm:prSet presAssocID="{E9BBBC56-49E5-4899-8E72-0B4D26060944}" presName="composite" presStyleCnt="0"/>
      <dgm:spPr/>
    </dgm:pt>
    <dgm:pt modelId="{F8A55CE5-37A3-42D0-8B78-48A1CC4CFBF8}" type="pres">
      <dgm:prSet presAssocID="{E9BBBC56-49E5-4899-8E72-0B4D26060944}" presName="ConnectorPoint" presStyleLbl="lnNode1" presStyleIdx="2"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63028A0-D40B-49F1-A713-52B225DACB3C}" type="pres">
      <dgm:prSet presAssocID="{E9BBBC56-49E5-4899-8E72-0B4D26060944}" presName="DropPinPlaceHolder" presStyleCnt="0"/>
      <dgm:spPr/>
    </dgm:pt>
    <dgm:pt modelId="{BD1D7DE9-33D5-43F0-A658-0D229BD9575B}" type="pres">
      <dgm:prSet presAssocID="{E9BBBC56-49E5-4899-8E72-0B4D26060944}" presName="DropPin" presStyleLbl="alignNode1" presStyleIdx="2" presStyleCnt="7"/>
      <dgm:spPr/>
    </dgm:pt>
    <dgm:pt modelId="{9E270E46-E73A-4866-BD2E-063DE90AB5BB}" type="pres">
      <dgm:prSet presAssocID="{E9BBBC56-49E5-4899-8E72-0B4D26060944}"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B54B99E4-B237-4869-8539-0395E9D8491E}" type="pres">
      <dgm:prSet presAssocID="{E9BBBC56-49E5-4899-8E72-0B4D26060944}" presName="L2TextContainer" presStyleLbl="revTx" presStyleIdx="4" presStyleCnt="14">
        <dgm:presLayoutVars>
          <dgm:bulletEnabled val="1"/>
        </dgm:presLayoutVars>
      </dgm:prSet>
      <dgm:spPr/>
    </dgm:pt>
    <dgm:pt modelId="{95B6761F-3922-45C9-B6EF-F5036A6C6CF3}" type="pres">
      <dgm:prSet presAssocID="{E9BBBC56-49E5-4899-8E72-0B4D26060944}" presName="L1TextContainer" presStyleLbl="revTx" presStyleIdx="5" presStyleCnt="14">
        <dgm:presLayoutVars>
          <dgm:chMax val="1"/>
          <dgm:chPref val="1"/>
          <dgm:bulletEnabled val="1"/>
        </dgm:presLayoutVars>
      </dgm:prSet>
      <dgm:spPr/>
    </dgm:pt>
    <dgm:pt modelId="{F623F850-22B6-4B05-BA29-EB8B2C0FAD5B}" type="pres">
      <dgm:prSet presAssocID="{E9BBBC56-49E5-4899-8E72-0B4D26060944}" presName="ConnectLine" presStyleLbl="sibTrans1D1" presStyleIdx="2" presStyleCnt="7"/>
      <dgm:spPr>
        <a:noFill/>
        <a:ln w="12700" cap="flat" cmpd="sng" algn="ctr">
          <a:solidFill>
            <a:schemeClr val="accent2">
              <a:hueOff val="0"/>
              <a:satOff val="0"/>
              <a:lumOff val="0"/>
              <a:alphaOff val="0"/>
            </a:schemeClr>
          </a:solidFill>
          <a:prstDash val="dash"/>
          <a:miter lim="800000"/>
        </a:ln>
        <a:effectLst/>
      </dgm:spPr>
    </dgm:pt>
    <dgm:pt modelId="{6633FD73-663A-4E75-BF92-560650425729}" type="pres">
      <dgm:prSet presAssocID="{E9BBBC56-49E5-4899-8E72-0B4D26060944}" presName="EmptyPlaceHolder" presStyleCnt="0"/>
      <dgm:spPr/>
    </dgm:pt>
    <dgm:pt modelId="{205A6D2C-67E7-4BE9-B0BC-540425F1E6A4}" type="pres">
      <dgm:prSet presAssocID="{13A48EA6-40DA-4B7D-8A6A-987D29FCD90C}" presName="spaceBetweenRectangles" presStyleCnt="0"/>
      <dgm:spPr/>
    </dgm:pt>
    <dgm:pt modelId="{BAF71E5A-B6CC-40A5-969F-549DB5C6B55E}" type="pres">
      <dgm:prSet presAssocID="{775A2714-2D0F-4B35-A12F-B1EA45E358B4}" presName="composite" presStyleCnt="0"/>
      <dgm:spPr/>
    </dgm:pt>
    <dgm:pt modelId="{6BE62014-8E1F-4348-92D3-DCA50D59E2C3}" type="pres">
      <dgm:prSet presAssocID="{775A2714-2D0F-4B35-A12F-B1EA45E358B4}" presName="ConnectorPoint" presStyleLbl="lnNode1" presStyleIdx="3" presStyleCnt="7"/>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C3ADB99-369D-4EF8-9B6B-3AFB31587043}" type="pres">
      <dgm:prSet presAssocID="{775A2714-2D0F-4B35-A12F-B1EA45E358B4}" presName="DropPinPlaceHolder" presStyleCnt="0"/>
      <dgm:spPr/>
    </dgm:pt>
    <dgm:pt modelId="{4ED75F61-B3EF-4630-ACFC-C9C8C4BD98DF}" type="pres">
      <dgm:prSet presAssocID="{775A2714-2D0F-4B35-A12F-B1EA45E358B4}" presName="DropPin" presStyleLbl="alignNode1" presStyleIdx="3" presStyleCnt="7"/>
      <dgm:spPr/>
    </dgm:pt>
    <dgm:pt modelId="{417AB3D8-1423-4F3F-AFA1-CC9B3A0EDC1D}" type="pres">
      <dgm:prSet presAssocID="{775A2714-2D0F-4B35-A12F-B1EA45E358B4}"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4ACB6A98-4F09-4038-9562-C360F2BB4654}" type="pres">
      <dgm:prSet presAssocID="{775A2714-2D0F-4B35-A12F-B1EA45E358B4}" presName="L2TextContainer" presStyleLbl="revTx" presStyleIdx="6" presStyleCnt="14">
        <dgm:presLayoutVars>
          <dgm:bulletEnabled val="1"/>
        </dgm:presLayoutVars>
      </dgm:prSet>
      <dgm:spPr/>
    </dgm:pt>
    <dgm:pt modelId="{9BB12BBA-4425-4F53-986C-4D0433F0F192}" type="pres">
      <dgm:prSet presAssocID="{775A2714-2D0F-4B35-A12F-B1EA45E358B4}" presName="L1TextContainer" presStyleLbl="revTx" presStyleIdx="7" presStyleCnt="14">
        <dgm:presLayoutVars>
          <dgm:chMax val="1"/>
          <dgm:chPref val="1"/>
          <dgm:bulletEnabled val="1"/>
        </dgm:presLayoutVars>
      </dgm:prSet>
      <dgm:spPr/>
    </dgm:pt>
    <dgm:pt modelId="{CDB45948-099C-4512-85B4-BE92CE213B54}" type="pres">
      <dgm:prSet presAssocID="{775A2714-2D0F-4B35-A12F-B1EA45E358B4}" presName="ConnectLine" presStyleLbl="sibTrans1D1" presStyleIdx="3" presStyleCnt="7"/>
      <dgm:spPr>
        <a:noFill/>
        <a:ln w="12700" cap="flat" cmpd="sng" algn="ctr">
          <a:solidFill>
            <a:schemeClr val="accent3">
              <a:hueOff val="0"/>
              <a:satOff val="0"/>
              <a:lumOff val="0"/>
              <a:alphaOff val="0"/>
            </a:schemeClr>
          </a:solidFill>
          <a:prstDash val="dash"/>
          <a:miter lim="800000"/>
        </a:ln>
        <a:effectLst/>
      </dgm:spPr>
    </dgm:pt>
    <dgm:pt modelId="{3BCAC975-4327-4A50-9B8F-16DAD5E8AA31}" type="pres">
      <dgm:prSet presAssocID="{775A2714-2D0F-4B35-A12F-B1EA45E358B4}" presName="EmptyPlaceHolder" presStyleCnt="0"/>
      <dgm:spPr/>
    </dgm:pt>
    <dgm:pt modelId="{54D50B58-78F9-4741-8F7E-102C6FDEC357}" type="pres">
      <dgm:prSet presAssocID="{B497DBDD-1FF0-4689-B331-DF477D1085CB}" presName="spaceBetweenRectangles" presStyleCnt="0"/>
      <dgm:spPr/>
    </dgm:pt>
    <dgm:pt modelId="{220946EF-1E71-4906-922B-209F22A5853C}" type="pres">
      <dgm:prSet presAssocID="{5E8E6C57-F5C2-4BF3-B79C-0DA6408FABAC}" presName="composite" presStyleCnt="0"/>
      <dgm:spPr/>
    </dgm:pt>
    <dgm:pt modelId="{AEE21560-5DE5-425E-AE69-C329F6EFD476}" type="pres">
      <dgm:prSet presAssocID="{5E8E6C57-F5C2-4BF3-B79C-0DA6408FABAC}" presName="ConnectorPoint" presStyleLbl="lnNode1" presStyleIdx="4" presStyleCnt="7"/>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4D537FA-6B6F-4F4C-AB65-C2A7C9EBA105}" type="pres">
      <dgm:prSet presAssocID="{5E8E6C57-F5C2-4BF3-B79C-0DA6408FABAC}" presName="DropPinPlaceHolder" presStyleCnt="0"/>
      <dgm:spPr/>
    </dgm:pt>
    <dgm:pt modelId="{D9BD5860-04A4-43AE-848F-85467C72051B}" type="pres">
      <dgm:prSet presAssocID="{5E8E6C57-F5C2-4BF3-B79C-0DA6408FABAC}" presName="DropPin" presStyleLbl="alignNode1" presStyleIdx="4" presStyleCnt="7"/>
      <dgm:spPr/>
    </dgm:pt>
    <dgm:pt modelId="{5BE23578-5EF5-417E-BD75-6E7AF26F957D}" type="pres">
      <dgm:prSet presAssocID="{5E8E6C57-F5C2-4BF3-B79C-0DA6408FABAC}"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643B4A15-DA17-4D3A-B1E9-8ED44BC46686}" type="pres">
      <dgm:prSet presAssocID="{5E8E6C57-F5C2-4BF3-B79C-0DA6408FABAC}" presName="L2TextContainer" presStyleLbl="revTx" presStyleIdx="8" presStyleCnt="14">
        <dgm:presLayoutVars>
          <dgm:bulletEnabled val="1"/>
        </dgm:presLayoutVars>
      </dgm:prSet>
      <dgm:spPr/>
    </dgm:pt>
    <dgm:pt modelId="{2BDA3A63-3103-4335-B81D-8D5717CE7C61}" type="pres">
      <dgm:prSet presAssocID="{5E8E6C57-F5C2-4BF3-B79C-0DA6408FABAC}" presName="L1TextContainer" presStyleLbl="revTx" presStyleIdx="9" presStyleCnt="14">
        <dgm:presLayoutVars>
          <dgm:chMax val="1"/>
          <dgm:chPref val="1"/>
          <dgm:bulletEnabled val="1"/>
        </dgm:presLayoutVars>
      </dgm:prSet>
      <dgm:spPr/>
    </dgm:pt>
    <dgm:pt modelId="{C4A8D800-B363-4DB6-B3F8-5C4E1A81F1AA}" type="pres">
      <dgm:prSet presAssocID="{5E8E6C57-F5C2-4BF3-B79C-0DA6408FABAC}" presName="ConnectLine" presStyleLbl="sibTrans1D1" presStyleIdx="4" presStyleCnt="7"/>
      <dgm:spPr>
        <a:noFill/>
        <a:ln w="12700" cap="flat" cmpd="sng" algn="ctr">
          <a:solidFill>
            <a:schemeClr val="accent4">
              <a:hueOff val="0"/>
              <a:satOff val="0"/>
              <a:lumOff val="0"/>
              <a:alphaOff val="0"/>
            </a:schemeClr>
          </a:solidFill>
          <a:prstDash val="dash"/>
          <a:miter lim="800000"/>
        </a:ln>
        <a:effectLst/>
      </dgm:spPr>
    </dgm:pt>
    <dgm:pt modelId="{9702FB49-BDBE-40AA-87F6-1A044E4C1C02}" type="pres">
      <dgm:prSet presAssocID="{5E8E6C57-F5C2-4BF3-B79C-0DA6408FABAC}" presName="EmptyPlaceHolder" presStyleCnt="0"/>
      <dgm:spPr/>
    </dgm:pt>
    <dgm:pt modelId="{C66834B7-ABBC-4705-B599-1E09BF465E1C}" type="pres">
      <dgm:prSet presAssocID="{23A7C865-EE5A-423C-9545-14DA3FF038DD}" presName="spaceBetweenRectangles" presStyleCnt="0"/>
      <dgm:spPr/>
    </dgm:pt>
    <dgm:pt modelId="{C94C5D10-2E4F-427F-A2CC-38049B1503B0}" type="pres">
      <dgm:prSet presAssocID="{8002264D-32F7-4867-8F81-3D30E90E0F66}" presName="composite" presStyleCnt="0"/>
      <dgm:spPr/>
    </dgm:pt>
    <dgm:pt modelId="{4AA56559-4530-4739-8707-134CA80603BD}" type="pres">
      <dgm:prSet presAssocID="{8002264D-32F7-4867-8F81-3D30E90E0F66}" presName="ConnectorPoint" presStyleLbl="lnNode1" presStyleIdx="5"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43AFA3C-F6AB-410B-9C7C-A0C3CA0A913D}" type="pres">
      <dgm:prSet presAssocID="{8002264D-32F7-4867-8F81-3D30E90E0F66}" presName="DropPinPlaceHolder" presStyleCnt="0"/>
      <dgm:spPr/>
    </dgm:pt>
    <dgm:pt modelId="{9CB7506F-F8CE-4276-8E95-035D2FCFC5F4}" type="pres">
      <dgm:prSet presAssocID="{8002264D-32F7-4867-8F81-3D30E90E0F66}" presName="DropPin" presStyleLbl="alignNode1" presStyleIdx="5" presStyleCnt="7"/>
      <dgm:spPr/>
    </dgm:pt>
    <dgm:pt modelId="{DEE892AF-2490-4DE6-93B0-B043C39070CB}" type="pres">
      <dgm:prSet presAssocID="{8002264D-32F7-4867-8F81-3D30E90E0F66}"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D2817107-E44C-4CD1-A706-2DD652C519DC}" type="pres">
      <dgm:prSet presAssocID="{8002264D-32F7-4867-8F81-3D30E90E0F66}" presName="L2TextContainer" presStyleLbl="revTx" presStyleIdx="10" presStyleCnt="14">
        <dgm:presLayoutVars>
          <dgm:bulletEnabled val="1"/>
        </dgm:presLayoutVars>
      </dgm:prSet>
      <dgm:spPr/>
    </dgm:pt>
    <dgm:pt modelId="{43DED0B2-AE25-483C-B0EE-2618D72C98CB}" type="pres">
      <dgm:prSet presAssocID="{8002264D-32F7-4867-8F81-3D30E90E0F66}" presName="L1TextContainer" presStyleLbl="revTx" presStyleIdx="11" presStyleCnt="14">
        <dgm:presLayoutVars>
          <dgm:chMax val="1"/>
          <dgm:chPref val="1"/>
          <dgm:bulletEnabled val="1"/>
        </dgm:presLayoutVars>
      </dgm:prSet>
      <dgm:spPr/>
    </dgm:pt>
    <dgm:pt modelId="{F9B2323B-49FB-43B1-8BD9-8AF33792941B}" type="pres">
      <dgm:prSet presAssocID="{8002264D-32F7-4867-8F81-3D30E90E0F66}" presName="ConnectLine" presStyleLbl="sibTrans1D1" presStyleIdx="5" presStyleCnt="7"/>
      <dgm:spPr>
        <a:noFill/>
        <a:ln w="12700" cap="flat" cmpd="sng" algn="ctr">
          <a:solidFill>
            <a:schemeClr val="accent5">
              <a:hueOff val="0"/>
              <a:satOff val="0"/>
              <a:lumOff val="0"/>
              <a:alphaOff val="0"/>
            </a:schemeClr>
          </a:solidFill>
          <a:prstDash val="dash"/>
          <a:miter lim="800000"/>
        </a:ln>
        <a:effectLst/>
      </dgm:spPr>
    </dgm:pt>
    <dgm:pt modelId="{E9857BB3-ABF6-4F0A-A6B5-0C8D9FBBE2B0}" type="pres">
      <dgm:prSet presAssocID="{8002264D-32F7-4867-8F81-3D30E90E0F66}" presName="EmptyPlaceHolder" presStyleCnt="0"/>
      <dgm:spPr/>
    </dgm:pt>
    <dgm:pt modelId="{4AAC44B3-4292-46E7-81D9-A067D89737F2}" type="pres">
      <dgm:prSet presAssocID="{33C76E2D-1F21-4D85-AF65-2A752C5AA9A7}" presName="spaceBetweenRectangles" presStyleCnt="0"/>
      <dgm:spPr/>
    </dgm:pt>
    <dgm:pt modelId="{2DB38F77-07AC-4D36-8320-84B97734FDA9}" type="pres">
      <dgm:prSet presAssocID="{B804150F-2468-4199-9FA4-61055F6AA6AE}" presName="composite" presStyleCnt="0"/>
      <dgm:spPr/>
    </dgm:pt>
    <dgm:pt modelId="{57755E34-FB7F-4964-AFDB-A3FCB3A1A2B2}" type="pres">
      <dgm:prSet presAssocID="{B804150F-2468-4199-9FA4-61055F6AA6AE}" presName="ConnectorPoint" presStyleLbl="lnNode1" presStyleIdx="6"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EBB99E0-7A22-40C5-A96C-3447F8E49D3A}" type="pres">
      <dgm:prSet presAssocID="{B804150F-2468-4199-9FA4-61055F6AA6AE}" presName="DropPinPlaceHolder" presStyleCnt="0"/>
      <dgm:spPr/>
    </dgm:pt>
    <dgm:pt modelId="{B3F50447-577E-46CC-8E46-ADC72DC92F84}" type="pres">
      <dgm:prSet presAssocID="{B804150F-2468-4199-9FA4-61055F6AA6AE}" presName="DropPin" presStyleLbl="alignNode1" presStyleIdx="6" presStyleCnt="7"/>
      <dgm:spPr/>
    </dgm:pt>
    <dgm:pt modelId="{2636E681-FEC6-418F-823E-FED2A6F79F37}" type="pres">
      <dgm:prSet presAssocID="{B804150F-2468-4199-9FA4-61055F6AA6AE}"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3CCAFA60-8A2A-4A35-BC45-69943BD04F93}" type="pres">
      <dgm:prSet presAssocID="{B804150F-2468-4199-9FA4-61055F6AA6AE}" presName="L2TextContainer" presStyleLbl="revTx" presStyleIdx="12" presStyleCnt="14">
        <dgm:presLayoutVars>
          <dgm:bulletEnabled val="1"/>
        </dgm:presLayoutVars>
      </dgm:prSet>
      <dgm:spPr/>
    </dgm:pt>
    <dgm:pt modelId="{46C1DE43-9AFE-4424-B6F1-FD98C92764D5}" type="pres">
      <dgm:prSet presAssocID="{B804150F-2468-4199-9FA4-61055F6AA6AE}" presName="L1TextContainer" presStyleLbl="revTx" presStyleIdx="13" presStyleCnt="14">
        <dgm:presLayoutVars>
          <dgm:chMax val="1"/>
          <dgm:chPref val="1"/>
          <dgm:bulletEnabled val="1"/>
        </dgm:presLayoutVars>
      </dgm:prSet>
      <dgm:spPr/>
    </dgm:pt>
    <dgm:pt modelId="{E37A5B54-504D-476D-9057-D5840207800E}" type="pres">
      <dgm:prSet presAssocID="{B804150F-2468-4199-9FA4-61055F6AA6AE}" presName="ConnectLine" presStyleLbl="sibTrans1D1" presStyleIdx="6" presStyleCnt="7"/>
      <dgm:spPr>
        <a:noFill/>
        <a:ln w="12700" cap="flat" cmpd="sng" algn="ctr">
          <a:solidFill>
            <a:schemeClr val="accent6">
              <a:hueOff val="0"/>
              <a:satOff val="0"/>
              <a:lumOff val="0"/>
              <a:alphaOff val="0"/>
            </a:schemeClr>
          </a:solidFill>
          <a:prstDash val="dash"/>
          <a:miter lim="800000"/>
        </a:ln>
        <a:effectLst/>
      </dgm:spPr>
    </dgm:pt>
    <dgm:pt modelId="{05E5F84C-E42F-45DB-85D2-3AF5FF30586F}" type="pres">
      <dgm:prSet presAssocID="{B804150F-2468-4199-9FA4-61055F6AA6AE}" presName="EmptyPlaceHolder" presStyleCnt="0"/>
      <dgm:spPr/>
    </dgm:pt>
  </dgm:ptLst>
  <dgm:cxnLst>
    <dgm:cxn modelId="{C6271A12-3B29-4FAC-BEF7-4A67B5839567}" type="presOf" srcId="{84607E4F-A277-4FAC-A708-9541AC413BE4}" destId="{5315A721-1C86-412A-9593-8BA7A4EA73C8}" srcOrd="0" destOrd="0" presId="urn:microsoft.com/office/officeart/2017/3/layout/DropPinTimeline"/>
    <dgm:cxn modelId="{511B3114-DE71-449E-AE51-24EF78F60D38}" srcId="{3EB51F5D-D3A0-489C-A4E2-E6A637782BFA}" destId="{8002264D-32F7-4867-8F81-3D30E90E0F66}" srcOrd="5" destOrd="0" parTransId="{1DA3D8E3-C41F-4790-9901-1100E3F25505}" sibTransId="{33C76E2D-1F21-4D85-AF65-2A752C5AA9A7}"/>
    <dgm:cxn modelId="{84CDA223-6420-48FC-85C0-F95683E327FB}" srcId="{8002264D-32F7-4867-8F81-3D30E90E0F66}" destId="{FACB69A6-CC4B-4618-BED7-6E20E5090A31}" srcOrd="0" destOrd="0" parTransId="{1A2658B2-981A-421A-BA5E-20DFC9E61320}" sibTransId="{8773520E-2D8D-4455-A154-B5B135E0A13B}"/>
    <dgm:cxn modelId="{C8B71632-583E-4364-B844-05EE6DD7846C}" type="presOf" srcId="{B804150F-2468-4199-9FA4-61055F6AA6AE}" destId="{46C1DE43-9AFE-4424-B6F1-FD98C92764D5}" srcOrd="0" destOrd="0" presId="urn:microsoft.com/office/officeart/2017/3/layout/DropPinTimeline"/>
    <dgm:cxn modelId="{027D2934-5898-4264-931B-F59D756D42FD}" srcId="{E9BBBC56-49E5-4899-8E72-0B4D26060944}" destId="{1EB7030E-667D-4DAC-8569-183E35B0E6FC}" srcOrd="0" destOrd="0" parTransId="{A286EB5D-2DFA-4C7A-8D14-D2703D8559FE}" sibTransId="{29918B4D-DE3E-4C93-8985-E2767591E933}"/>
    <dgm:cxn modelId="{BEC66D34-20A1-4CB4-B07A-C6A0A4D81253}" type="presOf" srcId="{8002264D-32F7-4867-8F81-3D30E90E0F66}" destId="{43DED0B2-AE25-483C-B0EE-2618D72C98CB}" srcOrd="0" destOrd="0" presId="urn:microsoft.com/office/officeart/2017/3/layout/DropPinTimeline"/>
    <dgm:cxn modelId="{0D0A0040-3F71-47F8-BBC0-04C668BD2CBF}" srcId="{3EB51F5D-D3A0-489C-A4E2-E6A637782BFA}" destId="{5E8E6C57-F5C2-4BF3-B79C-0DA6408FABAC}" srcOrd="4" destOrd="0" parTransId="{048EF505-EFB4-49F9-AE49-21A81A91B299}" sibTransId="{23A7C865-EE5A-423C-9545-14DA3FF038DD}"/>
    <dgm:cxn modelId="{A207455E-1345-47AB-8EB4-3B1489B8A80D}" srcId="{65B4CED9-B713-44CA-9905-FAC7860EB903}" destId="{B6146464-2F06-4246-B018-3B97BD6E3CC0}" srcOrd="0" destOrd="0" parTransId="{569801D6-9870-4B99-BB2A-2932FFDEA444}" sibTransId="{2CDC3F52-53C0-4FD2-8484-B904BF530318}"/>
    <dgm:cxn modelId="{81D6D05E-A1C7-47B6-A886-C89202029A32}" srcId="{3EB51F5D-D3A0-489C-A4E2-E6A637782BFA}" destId="{775A2714-2D0F-4B35-A12F-B1EA45E358B4}" srcOrd="3" destOrd="0" parTransId="{D099B2A7-FC76-4C93-8333-9593B1E3F38B}" sibTransId="{B497DBDD-1FF0-4689-B331-DF477D1085CB}"/>
    <dgm:cxn modelId="{C039E342-542A-45C0-AC1F-1FB2B897B1DD}" type="presOf" srcId="{E9BBBC56-49E5-4899-8E72-0B4D26060944}" destId="{95B6761F-3922-45C9-B6EF-F5036A6C6CF3}" srcOrd="0" destOrd="0" presId="urn:microsoft.com/office/officeart/2017/3/layout/DropPinTimeline"/>
    <dgm:cxn modelId="{E79B6646-82B0-4758-824C-5CD5228B681D}" srcId="{3EB51F5D-D3A0-489C-A4E2-E6A637782BFA}" destId="{B804150F-2468-4199-9FA4-61055F6AA6AE}" srcOrd="6" destOrd="0" parTransId="{3B1F0770-E40F-4707-9A1E-923B0103C8AC}" sibTransId="{7BE53D5E-E6F7-45F4-9641-0F2FCA6315F4}"/>
    <dgm:cxn modelId="{12AD7E47-73CB-4084-9982-1A276F009FA9}" type="presOf" srcId="{C0D975D4-ADC8-41D2-8528-AAAD0AC09F65}" destId="{643B4A15-DA17-4D3A-B1E9-8ED44BC46686}" srcOrd="0" destOrd="0" presId="urn:microsoft.com/office/officeart/2017/3/layout/DropPinTimeline"/>
    <dgm:cxn modelId="{B0638547-7173-43B5-A708-1299363CC0C1}" type="presOf" srcId="{65B4CED9-B713-44CA-9905-FAC7860EB903}" destId="{962E655B-29D9-4CA6-BD2E-BC5F4D30AE8B}" srcOrd="0" destOrd="0" presId="urn:microsoft.com/office/officeart/2017/3/layout/DropPinTimeline"/>
    <dgm:cxn modelId="{0FFA764C-A288-4B34-98F2-638F26A70932}" type="presOf" srcId="{FACB69A6-CC4B-4618-BED7-6E20E5090A31}" destId="{D2817107-E44C-4CD1-A706-2DD652C519DC}" srcOrd="0" destOrd="0" presId="urn:microsoft.com/office/officeart/2017/3/layout/DropPinTimeline"/>
    <dgm:cxn modelId="{31E0A872-5CC4-4165-B9AA-9BE174B3E8C5}" srcId="{3EB51F5D-D3A0-489C-A4E2-E6A637782BFA}" destId="{65B4CED9-B713-44CA-9905-FAC7860EB903}" srcOrd="0" destOrd="0" parTransId="{D01B26F1-C46E-45FE-A67A-3B2A7CFFD5E2}" sibTransId="{9EA8E772-C367-4E4D-BB6A-B53825F87F5A}"/>
    <dgm:cxn modelId="{F4734279-4605-4B4E-AF70-07641C26842F}" srcId="{5E8E6C57-F5C2-4BF3-B79C-0DA6408FABAC}" destId="{C0D975D4-ADC8-41D2-8528-AAAD0AC09F65}" srcOrd="0" destOrd="0" parTransId="{7A4AEE83-25E8-4154-8B45-3CCD6278DF10}" sibTransId="{258FC7F4-5D50-45BF-A63F-D43D77BEB731}"/>
    <dgm:cxn modelId="{96769280-1164-41CA-B1FD-D3DE21953B32}" srcId="{B804150F-2468-4199-9FA4-61055F6AA6AE}" destId="{684D592B-D565-4FBB-88DA-AA2325C45C7B}" srcOrd="0" destOrd="0" parTransId="{19945F35-BAB1-463E-84EB-253610848B73}" sibTransId="{44A73828-0BC3-4BDA-B248-BBCF6F48637A}"/>
    <dgm:cxn modelId="{6F375D85-26CF-4C05-BCF9-7B2B2F086EFB}" type="presOf" srcId="{684D592B-D565-4FBB-88DA-AA2325C45C7B}" destId="{3CCAFA60-8A2A-4A35-BC45-69943BD04F93}" srcOrd="0" destOrd="0" presId="urn:microsoft.com/office/officeart/2017/3/layout/DropPinTimeline"/>
    <dgm:cxn modelId="{6A649A8C-6CB0-458C-88D1-61F1721A7E9B}" srcId="{3EB51F5D-D3A0-489C-A4E2-E6A637782BFA}" destId="{E9BBBC56-49E5-4899-8E72-0B4D26060944}" srcOrd="2" destOrd="0" parTransId="{696343BE-4743-48F0-9642-7EDDD2AE5255}" sibTransId="{13A48EA6-40DA-4B7D-8A6A-987D29FCD90C}"/>
    <dgm:cxn modelId="{F6088D91-97AB-4933-A09E-B1FB04A72BB5}" srcId="{84607E4F-A277-4FAC-A708-9541AC413BE4}" destId="{08554A16-C128-4A24-926B-F9920A6696BB}" srcOrd="0" destOrd="0" parTransId="{C738E86A-3EA5-4CAC-85C6-F6C087C6B8CD}" sibTransId="{D6713883-6535-41FE-9234-8FC7C2B22795}"/>
    <dgm:cxn modelId="{D2600C96-8E0C-4B09-A800-30D38F46ECD5}" type="presOf" srcId="{22BA19D9-6743-45D4-A24F-F212E9A728AD}" destId="{4ACB6A98-4F09-4038-9562-C360F2BB4654}" srcOrd="0" destOrd="0" presId="urn:microsoft.com/office/officeart/2017/3/layout/DropPinTimeline"/>
    <dgm:cxn modelId="{AEF020A2-0BCA-467D-8915-0E94976E5319}" type="presOf" srcId="{B6146464-2F06-4246-B018-3B97BD6E3CC0}" destId="{145EA24D-E883-4D71-A96D-BBF6224B17D6}" srcOrd="0" destOrd="0" presId="urn:microsoft.com/office/officeart/2017/3/layout/DropPinTimeline"/>
    <dgm:cxn modelId="{EB7989BE-E5E7-439F-9486-E92E16AD5CD6}" srcId="{775A2714-2D0F-4B35-A12F-B1EA45E358B4}" destId="{22BA19D9-6743-45D4-A24F-F212E9A728AD}" srcOrd="0" destOrd="0" parTransId="{8FED1118-3BEB-44DD-9616-0D08F88C9889}" sibTransId="{6417333F-9115-415C-8B8C-E20B562C6DF9}"/>
    <dgm:cxn modelId="{AE64B9C4-F6DA-4DC8-A99A-91AD9572C3CB}" type="presOf" srcId="{775A2714-2D0F-4B35-A12F-B1EA45E358B4}" destId="{9BB12BBA-4425-4F53-986C-4D0433F0F192}" srcOrd="0" destOrd="0" presId="urn:microsoft.com/office/officeart/2017/3/layout/DropPinTimeline"/>
    <dgm:cxn modelId="{C17BE3D1-EDE9-4AF7-A1EF-2613465A2BE9}" type="presOf" srcId="{1EB7030E-667D-4DAC-8569-183E35B0E6FC}" destId="{B54B99E4-B237-4869-8539-0395E9D8491E}" srcOrd="0" destOrd="0" presId="urn:microsoft.com/office/officeart/2017/3/layout/DropPinTimeline"/>
    <dgm:cxn modelId="{744D38D3-88E1-46E0-8E5D-9E421FC3B61A}" type="presOf" srcId="{3EB51F5D-D3A0-489C-A4E2-E6A637782BFA}" destId="{C45EEB44-09B9-484C-8D99-8618CDEFF243}" srcOrd="0" destOrd="0" presId="urn:microsoft.com/office/officeart/2017/3/layout/DropPinTimeline"/>
    <dgm:cxn modelId="{632819D4-B479-40EE-B1B7-2503A17B72F0}" srcId="{3EB51F5D-D3A0-489C-A4E2-E6A637782BFA}" destId="{84607E4F-A277-4FAC-A708-9541AC413BE4}" srcOrd="1" destOrd="0" parTransId="{ACDD9812-3D41-4E0D-AB2F-CA5AC97D8EC1}" sibTransId="{56C08AE2-76E8-4D1A-A36F-1EF94FEA1FB9}"/>
    <dgm:cxn modelId="{839B22E2-D47D-4937-BB6A-31CCEED491F1}" type="presOf" srcId="{08554A16-C128-4A24-926B-F9920A6696BB}" destId="{F76B7F45-8729-46D9-8815-1BE7FE9D58BE}" srcOrd="0" destOrd="0" presId="urn:microsoft.com/office/officeart/2017/3/layout/DropPinTimeline"/>
    <dgm:cxn modelId="{72E067EA-6889-4EDD-8C12-E27D11A4831F}" type="presOf" srcId="{5E8E6C57-F5C2-4BF3-B79C-0DA6408FABAC}" destId="{2BDA3A63-3103-4335-B81D-8D5717CE7C61}" srcOrd="0" destOrd="0" presId="urn:microsoft.com/office/officeart/2017/3/layout/DropPinTimeline"/>
    <dgm:cxn modelId="{D8BCE5B0-5FD9-40E7-BDA0-F9D1CD394D1D}" type="presParOf" srcId="{C45EEB44-09B9-484C-8D99-8618CDEFF243}" destId="{B4F679B8-373F-43F0-A728-FC2741CE2205}" srcOrd="0" destOrd="0" presId="urn:microsoft.com/office/officeart/2017/3/layout/DropPinTimeline"/>
    <dgm:cxn modelId="{094412E2-9C97-4C20-88B9-C10C5B2DAE2C}" type="presParOf" srcId="{C45EEB44-09B9-484C-8D99-8618CDEFF243}" destId="{270BBA2E-DFE6-48F6-AD6C-6BD0EFBBAEF1}" srcOrd="1" destOrd="0" presId="urn:microsoft.com/office/officeart/2017/3/layout/DropPinTimeline"/>
    <dgm:cxn modelId="{36CD14B2-1DE2-4C77-88F5-64DAF75B3033}" type="presParOf" srcId="{270BBA2E-DFE6-48F6-AD6C-6BD0EFBBAEF1}" destId="{9616B875-B1CD-4D3D-9156-28F84717ED69}" srcOrd="0" destOrd="0" presId="urn:microsoft.com/office/officeart/2017/3/layout/DropPinTimeline"/>
    <dgm:cxn modelId="{1D7A5DF8-C772-4DB6-93D2-08FD78749B99}" type="presParOf" srcId="{9616B875-B1CD-4D3D-9156-28F84717ED69}" destId="{1C3E3CFD-8EAD-46F6-8B0F-CA028E0E5D3E}" srcOrd="0" destOrd="0" presId="urn:microsoft.com/office/officeart/2017/3/layout/DropPinTimeline"/>
    <dgm:cxn modelId="{BF095571-87AC-4223-A5F6-81972EB85B50}" type="presParOf" srcId="{9616B875-B1CD-4D3D-9156-28F84717ED69}" destId="{366CC4ED-C5A8-4FBF-AE27-75BD07BFCA2E}" srcOrd="1" destOrd="0" presId="urn:microsoft.com/office/officeart/2017/3/layout/DropPinTimeline"/>
    <dgm:cxn modelId="{DCED407E-B582-4026-B6D4-B5C5EBB4DCEC}" type="presParOf" srcId="{366CC4ED-C5A8-4FBF-AE27-75BD07BFCA2E}" destId="{40F85674-C2F9-4734-9ED0-C71FA5BBAD97}" srcOrd="0" destOrd="0" presId="urn:microsoft.com/office/officeart/2017/3/layout/DropPinTimeline"/>
    <dgm:cxn modelId="{EF35A133-9688-49B5-A178-E63660A9B5E1}" type="presParOf" srcId="{366CC4ED-C5A8-4FBF-AE27-75BD07BFCA2E}" destId="{E19FB3D2-B9A9-4663-A088-871D7E44CBF7}" srcOrd="1" destOrd="0" presId="urn:microsoft.com/office/officeart/2017/3/layout/DropPinTimeline"/>
    <dgm:cxn modelId="{2B3F94E7-5415-4CAD-94FE-22DE2E7291F4}" type="presParOf" srcId="{9616B875-B1CD-4D3D-9156-28F84717ED69}" destId="{145EA24D-E883-4D71-A96D-BBF6224B17D6}" srcOrd="2" destOrd="0" presId="urn:microsoft.com/office/officeart/2017/3/layout/DropPinTimeline"/>
    <dgm:cxn modelId="{D7574C14-7079-4B05-B495-A14304084DBC}" type="presParOf" srcId="{9616B875-B1CD-4D3D-9156-28F84717ED69}" destId="{962E655B-29D9-4CA6-BD2E-BC5F4D30AE8B}" srcOrd="3" destOrd="0" presId="urn:microsoft.com/office/officeart/2017/3/layout/DropPinTimeline"/>
    <dgm:cxn modelId="{EC39156F-EC03-4B13-9A36-B806EA2290B9}" type="presParOf" srcId="{9616B875-B1CD-4D3D-9156-28F84717ED69}" destId="{23AB474E-1113-456B-BF3D-EDE1B012EF90}" srcOrd="4" destOrd="0" presId="urn:microsoft.com/office/officeart/2017/3/layout/DropPinTimeline"/>
    <dgm:cxn modelId="{D1E41399-B1FA-431D-A142-29247EC35F49}" type="presParOf" srcId="{9616B875-B1CD-4D3D-9156-28F84717ED69}" destId="{D44A6174-34CB-4FA9-BDB4-44DCAC7A73C1}" srcOrd="5" destOrd="0" presId="urn:microsoft.com/office/officeart/2017/3/layout/DropPinTimeline"/>
    <dgm:cxn modelId="{DA96195C-2F0D-4854-B86C-1E6DDA491A87}" type="presParOf" srcId="{270BBA2E-DFE6-48F6-AD6C-6BD0EFBBAEF1}" destId="{4C49C216-0068-49FC-B745-867C8007C53C}" srcOrd="1" destOrd="0" presId="urn:microsoft.com/office/officeart/2017/3/layout/DropPinTimeline"/>
    <dgm:cxn modelId="{9E901B72-6AB9-4648-926C-6B27684C2EE1}" type="presParOf" srcId="{270BBA2E-DFE6-48F6-AD6C-6BD0EFBBAEF1}" destId="{5CCB46B4-5897-4D77-8B84-F963D923B2BF}" srcOrd="2" destOrd="0" presId="urn:microsoft.com/office/officeart/2017/3/layout/DropPinTimeline"/>
    <dgm:cxn modelId="{C5686165-D8E8-48C1-954D-4381ECBC1479}" type="presParOf" srcId="{5CCB46B4-5897-4D77-8B84-F963D923B2BF}" destId="{1147A8F2-6745-40AB-BCFF-6F6FA5178E9D}" srcOrd="0" destOrd="0" presId="urn:microsoft.com/office/officeart/2017/3/layout/DropPinTimeline"/>
    <dgm:cxn modelId="{BE4B252C-E034-4F0F-8DB2-7AAC0E181682}" type="presParOf" srcId="{5CCB46B4-5897-4D77-8B84-F963D923B2BF}" destId="{B2A30F6E-42A1-46A0-A4C8-54CB9E489856}" srcOrd="1" destOrd="0" presId="urn:microsoft.com/office/officeart/2017/3/layout/DropPinTimeline"/>
    <dgm:cxn modelId="{0C7EAFC8-A1E9-4C79-8B95-0307E463AF4E}" type="presParOf" srcId="{B2A30F6E-42A1-46A0-A4C8-54CB9E489856}" destId="{CC1C1581-E6AA-422D-B72A-6F62388EFAEA}" srcOrd="0" destOrd="0" presId="urn:microsoft.com/office/officeart/2017/3/layout/DropPinTimeline"/>
    <dgm:cxn modelId="{42D8AFA9-7B9E-4FD1-BFEE-EA41154A0222}" type="presParOf" srcId="{B2A30F6E-42A1-46A0-A4C8-54CB9E489856}" destId="{08CBF41D-5DA6-48DC-A0CD-925E572E1227}" srcOrd="1" destOrd="0" presId="urn:microsoft.com/office/officeart/2017/3/layout/DropPinTimeline"/>
    <dgm:cxn modelId="{6BC3EDBE-2F14-4FC2-B4F8-B43350F9A4E9}" type="presParOf" srcId="{5CCB46B4-5897-4D77-8B84-F963D923B2BF}" destId="{F76B7F45-8729-46D9-8815-1BE7FE9D58BE}" srcOrd="2" destOrd="0" presId="urn:microsoft.com/office/officeart/2017/3/layout/DropPinTimeline"/>
    <dgm:cxn modelId="{E82EFB5E-6EA6-41AF-A8F2-55F7F8221844}" type="presParOf" srcId="{5CCB46B4-5897-4D77-8B84-F963D923B2BF}" destId="{5315A721-1C86-412A-9593-8BA7A4EA73C8}" srcOrd="3" destOrd="0" presId="urn:microsoft.com/office/officeart/2017/3/layout/DropPinTimeline"/>
    <dgm:cxn modelId="{D2723722-F99E-46A4-A1AF-96A66F70481E}" type="presParOf" srcId="{5CCB46B4-5897-4D77-8B84-F963D923B2BF}" destId="{4BFE3084-6CE7-45AF-8386-C0D7664F174F}" srcOrd="4" destOrd="0" presId="urn:microsoft.com/office/officeart/2017/3/layout/DropPinTimeline"/>
    <dgm:cxn modelId="{7830A162-2181-4BFF-8182-F6E14A0C2771}" type="presParOf" srcId="{5CCB46B4-5897-4D77-8B84-F963D923B2BF}" destId="{C23260A6-35C5-4059-A7CB-A3553C220E11}" srcOrd="5" destOrd="0" presId="urn:microsoft.com/office/officeart/2017/3/layout/DropPinTimeline"/>
    <dgm:cxn modelId="{84C2E569-C0BF-42AD-A912-62F928A5F36E}" type="presParOf" srcId="{270BBA2E-DFE6-48F6-AD6C-6BD0EFBBAEF1}" destId="{808768DA-ACF2-41C3-924C-59833B71EFE7}" srcOrd="3" destOrd="0" presId="urn:microsoft.com/office/officeart/2017/3/layout/DropPinTimeline"/>
    <dgm:cxn modelId="{603AA1F3-B910-498F-B990-B9B839A7D649}" type="presParOf" srcId="{270BBA2E-DFE6-48F6-AD6C-6BD0EFBBAEF1}" destId="{37484B30-6092-4089-A1F3-3EFF2CB29601}" srcOrd="4" destOrd="0" presId="urn:microsoft.com/office/officeart/2017/3/layout/DropPinTimeline"/>
    <dgm:cxn modelId="{F9473022-04E0-4554-B1CA-60E64056B050}" type="presParOf" srcId="{37484B30-6092-4089-A1F3-3EFF2CB29601}" destId="{F8A55CE5-37A3-42D0-8B78-48A1CC4CFBF8}" srcOrd="0" destOrd="0" presId="urn:microsoft.com/office/officeart/2017/3/layout/DropPinTimeline"/>
    <dgm:cxn modelId="{B3FC1582-DE15-493F-9781-3005D7DC0990}" type="presParOf" srcId="{37484B30-6092-4089-A1F3-3EFF2CB29601}" destId="{463028A0-D40B-49F1-A713-52B225DACB3C}" srcOrd="1" destOrd="0" presId="urn:microsoft.com/office/officeart/2017/3/layout/DropPinTimeline"/>
    <dgm:cxn modelId="{6763F74F-256B-4AF4-B0F6-DB51A856DEFE}" type="presParOf" srcId="{463028A0-D40B-49F1-A713-52B225DACB3C}" destId="{BD1D7DE9-33D5-43F0-A658-0D229BD9575B}" srcOrd="0" destOrd="0" presId="urn:microsoft.com/office/officeart/2017/3/layout/DropPinTimeline"/>
    <dgm:cxn modelId="{3F907AAA-4EAE-4CAD-BACF-6665BC643829}" type="presParOf" srcId="{463028A0-D40B-49F1-A713-52B225DACB3C}" destId="{9E270E46-E73A-4866-BD2E-063DE90AB5BB}" srcOrd="1" destOrd="0" presId="urn:microsoft.com/office/officeart/2017/3/layout/DropPinTimeline"/>
    <dgm:cxn modelId="{9A39196D-1C2A-4C4D-915E-D574D656D954}" type="presParOf" srcId="{37484B30-6092-4089-A1F3-3EFF2CB29601}" destId="{B54B99E4-B237-4869-8539-0395E9D8491E}" srcOrd="2" destOrd="0" presId="urn:microsoft.com/office/officeart/2017/3/layout/DropPinTimeline"/>
    <dgm:cxn modelId="{C077C1E5-79DF-4B33-9D34-1369EA6619B7}" type="presParOf" srcId="{37484B30-6092-4089-A1F3-3EFF2CB29601}" destId="{95B6761F-3922-45C9-B6EF-F5036A6C6CF3}" srcOrd="3" destOrd="0" presId="urn:microsoft.com/office/officeart/2017/3/layout/DropPinTimeline"/>
    <dgm:cxn modelId="{30560C6E-A25E-451B-9C42-CEDC165D4969}" type="presParOf" srcId="{37484B30-6092-4089-A1F3-3EFF2CB29601}" destId="{F623F850-22B6-4B05-BA29-EB8B2C0FAD5B}" srcOrd="4" destOrd="0" presId="urn:microsoft.com/office/officeart/2017/3/layout/DropPinTimeline"/>
    <dgm:cxn modelId="{7195B958-E2C3-45DD-BA70-4D84FD764C81}" type="presParOf" srcId="{37484B30-6092-4089-A1F3-3EFF2CB29601}" destId="{6633FD73-663A-4E75-BF92-560650425729}" srcOrd="5" destOrd="0" presId="urn:microsoft.com/office/officeart/2017/3/layout/DropPinTimeline"/>
    <dgm:cxn modelId="{FC5AD0BE-8B6C-4D3A-AB2D-DD943E06EEBB}" type="presParOf" srcId="{270BBA2E-DFE6-48F6-AD6C-6BD0EFBBAEF1}" destId="{205A6D2C-67E7-4BE9-B0BC-540425F1E6A4}" srcOrd="5" destOrd="0" presId="urn:microsoft.com/office/officeart/2017/3/layout/DropPinTimeline"/>
    <dgm:cxn modelId="{287FDE29-66C5-4C97-A988-FC3AD8DB7422}" type="presParOf" srcId="{270BBA2E-DFE6-48F6-AD6C-6BD0EFBBAEF1}" destId="{BAF71E5A-B6CC-40A5-969F-549DB5C6B55E}" srcOrd="6" destOrd="0" presId="urn:microsoft.com/office/officeart/2017/3/layout/DropPinTimeline"/>
    <dgm:cxn modelId="{2041F803-2D84-4745-AB48-9C971AAE3805}" type="presParOf" srcId="{BAF71E5A-B6CC-40A5-969F-549DB5C6B55E}" destId="{6BE62014-8E1F-4348-92D3-DCA50D59E2C3}" srcOrd="0" destOrd="0" presId="urn:microsoft.com/office/officeart/2017/3/layout/DropPinTimeline"/>
    <dgm:cxn modelId="{25A42AAD-9820-4883-9242-CEDFCBB5C5B5}" type="presParOf" srcId="{BAF71E5A-B6CC-40A5-969F-549DB5C6B55E}" destId="{CC3ADB99-369D-4EF8-9B6B-3AFB31587043}" srcOrd="1" destOrd="0" presId="urn:microsoft.com/office/officeart/2017/3/layout/DropPinTimeline"/>
    <dgm:cxn modelId="{B29C7E2D-E39C-4EB0-84B2-E6693C05ECE0}" type="presParOf" srcId="{CC3ADB99-369D-4EF8-9B6B-3AFB31587043}" destId="{4ED75F61-B3EF-4630-ACFC-C9C8C4BD98DF}" srcOrd="0" destOrd="0" presId="urn:microsoft.com/office/officeart/2017/3/layout/DropPinTimeline"/>
    <dgm:cxn modelId="{1AA9587A-024B-4A67-AD33-EE999ADDAEBE}" type="presParOf" srcId="{CC3ADB99-369D-4EF8-9B6B-3AFB31587043}" destId="{417AB3D8-1423-4F3F-AFA1-CC9B3A0EDC1D}" srcOrd="1" destOrd="0" presId="urn:microsoft.com/office/officeart/2017/3/layout/DropPinTimeline"/>
    <dgm:cxn modelId="{64800D09-FDEC-46C4-8F3C-49CD221301C6}" type="presParOf" srcId="{BAF71E5A-B6CC-40A5-969F-549DB5C6B55E}" destId="{4ACB6A98-4F09-4038-9562-C360F2BB4654}" srcOrd="2" destOrd="0" presId="urn:microsoft.com/office/officeart/2017/3/layout/DropPinTimeline"/>
    <dgm:cxn modelId="{8D7CF688-0C8C-4A3A-8055-B44048904BD2}" type="presParOf" srcId="{BAF71E5A-B6CC-40A5-969F-549DB5C6B55E}" destId="{9BB12BBA-4425-4F53-986C-4D0433F0F192}" srcOrd="3" destOrd="0" presId="urn:microsoft.com/office/officeart/2017/3/layout/DropPinTimeline"/>
    <dgm:cxn modelId="{DA0B1253-5C21-4E5C-9B9D-69C4C17DA971}" type="presParOf" srcId="{BAF71E5A-B6CC-40A5-969F-549DB5C6B55E}" destId="{CDB45948-099C-4512-85B4-BE92CE213B54}" srcOrd="4" destOrd="0" presId="urn:microsoft.com/office/officeart/2017/3/layout/DropPinTimeline"/>
    <dgm:cxn modelId="{8B5149E6-F1E3-4498-91F3-1DE9E97C3EE5}" type="presParOf" srcId="{BAF71E5A-B6CC-40A5-969F-549DB5C6B55E}" destId="{3BCAC975-4327-4A50-9B8F-16DAD5E8AA31}" srcOrd="5" destOrd="0" presId="urn:microsoft.com/office/officeart/2017/3/layout/DropPinTimeline"/>
    <dgm:cxn modelId="{5A040A76-5EEB-4C49-8404-12058193A53B}" type="presParOf" srcId="{270BBA2E-DFE6-48F6-AD6C-6BD0EFBBAEF1}" destId="{54D50B58-78F9-4741-8F7E-102C6FDEC357}" srcOrd="7" destOrd="0" presId="urn:microsoft.com/office/officeart/2017/3/layout/DropPinTimeline"/>
    <dgm:cxn modelId="{C2C9C856-1252-466F-82AB-B4989E7DE201}" type="presParOf" srcId="{270BBA2E-DFE6-48F6-AD6C-6BD0EFBBAEF1}" destId="{220946EF-1E71-4906-922B-209F22A5853C}" srcOrd="8" destOrd="0" presId="urn:microsoft.com/office/officeart/2017/3/layout/DropPinTimeline"/>
    <dgm:cxn modelId="{2CFB7A4C-5FEE-41C9-AB05-F6FD1955D0B9}" type="presParOf" srcId="{220946EF-1E71-4906-922B-209F22A5853C}" destId="{AEE21560-5DE5-425E-AE69-C329F6EFD476}" srcOrd="0" destOrd="0" presId="urn:microsoft.com/office/officeart/2017/3/layout/DropPinTimeline"/>
    <dgm:cxn modelId="{1A2AC4B2-EF00-4377-A7A7-DDBF786107DF}" type="presParOf" srcId="{220946EF-1E71-4906-922B-209F22A5853C}" destId="{24D537FA-6B6F-4F4C-AB65-C2A7C9EBA105}" srcOrd="1" destOrd="0" presId="urn:microsoft.com/office/officeart/2017/3/layout/DropPinTimeline"/>
    <dgm:cxn modelId="{5A9AA5AE-7D0E-463B-A609-B00ED4628A62}" type="presParOf" srcId="{24D537FA-6B6F-4F4C-AB65-C2A7C9EBA105}" destId="{D9BD5860-04A4-43AE-848F-85467C72051B}" srcOrd="0" destOrd="0" presId="urn:microsoft.com/office/officeart/2017/3/layout/DropPinTimeline"/>
    <dgm:cxn modelId="{9BDC8B21-F23E-4AAF-A219-B184FB1BC7DD}" type="presParOf" srcId="{24D537FA-6B6F-4F4C-AB65-C2A7C9EBA105}" destId="{5BE23578-5EF5-417E-BD75-6E7AF26F957D}" srcOrd="1" destOrd="0" presId="urn:microsoft.com/office/officeart/2017/3/layout/DropPinTimeline"/>
    <dgm:cxn modelId="{AA146F38-4836-48D6-A5A1-7F16FE47088A}" type="presParOf" srcId="{220946EF-1E71-4906-922B-209F22A5853C}" destId="{643B4A15-DA17-4D3A-B1E9-8ED44BC46686}" srcOrd="2" destOrd="0" presId="urn:microsoft.com/office/officeart/2017/3/layout/DropPinTimeline"/>
    <dgm:cxn modelId="{D3F39D6F-89E3-4AB1-9376-98BFCF001E3D}" type="presParOf" srcId="{220946EF-1E71-4906-922B-209F22A5853C}" destId="{2BDA3A63-3103-4335-B81D-8D5717CE7C61}" srcOrd="3" destOrd="0" presId="urn:microsoft.com/office/officeart/2017/3/layout/DropPinTimeline"/>
    <dgm:cxn modelId="{0460D3C2-69AA-4D51-A23A-1480FC944DB7}" type="presParOf" srcId="{220946EF-1E71-4906-922B-209F22A5853C}" destId="{C4A8D800-B363-4DB6-B3F8-5C4E1A81F1AA}" srcOrd="4" destOrd="0" presId="urn:microsoft.com/office/officeart/2017/3/layout/DropPinTimeline"/>
    <dgm:cxn modelId="{3BB11F37-FBA6-459B-82D5-CFC0C52E8224}" type="presParOf" srcId="{220946EF-1E71-4906-922B-209F22A5853C}" destId="{9702FB49-BDBE-40AA-87F6-1A044E4C1C02}" srcOrd="5" destOrd="0" presId="urn:microsoft.com/office/officeart/2017/3/layout/DropPinTimeline"/>
    <dgm:cxn modelId="{29611DBF-843E-4DFA-8FF7-AC23E52C5DD3}" type="presParOf" srcId="{270BBA2E-DFE6-48F6-AD6C-6BD0EFBBAEF1}" destId="{C66834B7-ABBC-4705-B599-1E09BF465E1C}" srcOrd="9" destOrd="0" presId="urn:microsoft.com/office/officeart/2017/3/layout/DropPinTimeline"/>
    <dgm:cxn modelId="{ED8FC1E1-215B-4F6A-B9B1-185DB99BC81B}" type="presParOf" srcId="{270BBA2E-DFE6-48F6-AD6C-6BD0EFBBAEF1}" destId="{C94C5D10-2E4F-427F-A2CC-38049B1503B0}" srcOrd="10" destOrd="0" presId="urn:microsoft.com/office/officeart/2017/3/layout/DropPinTimeline"/>
    <dgm:cxn modelId="{5CD69F57-E0E8-4665-BF1F-2DF8643005F7}" type="presParOf" srcId="{C94C5D10-2E4F-427F-A2CC-38049B1503B0}" destId="{4AA56559-4530-4739-8707-134CA80603BD}" srcOrd="0" destOrd="0" presId="urn:microsoft.com/office/officeart/2017/3/layout/DropPinTimeline"/>
    <dgm:cxn modelId="{617AD479-2751-486B-99D6-C3C79625EDF9}" type="presParOf" srcId="{C94C5D10-2E4F-427F-A2CC-38049B1503B0}" destId="{043AFA3C-F6AB-410B-9C7C-A0C3CA0A913D}" srcOrd="1" destOrd="0" presId="urn:microsoft.com/office/officeart/2017/3/layout/DropPinTimeline"/>
    <dgm:cxn modelId="{9E6476C4-3D1D-45A8-BDE2-4CC58E87E917}" type="presParOf" srcId="{043AFA3C-F6AB-410B-9C7C-A0C3CA0A913D}" destId="{9CB7506F-F8CE-4276-8E95-035D2FCFC5F4}" srcOrd="0" destOrd="0" presId="urn:microsoft.com/office/officeart/2017/3/layout/DropPinTimeline"/>
    <dgm:cxn modelId="{8EEB0D2E-7545-4660-8559-1BB805C9C5C2}" type="presParOf" srcId="{043AFA3C-F6AB-410B-9C7C-A0C3CA0A913D}" destId="{DEE892AF-2490-4DE6-93B0-B043C39070CB}" srcOrd="1" destOrd="0" presId="urn:microsoft.com/office/officeart/2017/3/layout/DropPinTimeline"/>
    <dgm:cxn modelId="{326029A1-EC4C-469B-848C-2CA83CAC24FB}" type="presParOf" srcId="{C94C5D10-2E4F-427F-A2CC-38049B1503B0}" destId="{D2817107-E44C-4CD1-A706-2DD652C519DC}" srcOrd="2" destOrd="0" presId="urn:microsoft.com/office/officeart/2017/3/layout/DropPinTimeline"/>
    <dgm:cxn modelId="{172B8C7B-3EF2-4BD9-A9AF-EB85DBE26BED}" type="presParOf" srcId="{C94C5D10-2E4F-427F-A2CC-38049B1503B0}" destId="{43DED0B2-AE25-483C-B0EE-2618D72C98CB}" srcOrd="3" destOrd="0" presId="urn:microsoft.com/office/officeart/2017/3/layout/DropPinTimeline"/>
    <dgm:cxn modelId="{1BC9EE2F-92FB-461D-9487-5962CDB25591}" type="presParOf" srcId="{C94C5D10-2E4F-427F-A2CC-38049B1503B0}" destId="{F9B2323B-49FB-43B1-8BD9-8AF33792941B}" srcOrd="4" destOrd="0" presId="urn:microsoft.com/office/officeart/2017/3/layout/DropPinTimeline"/>
    <dgm:cxn modelId="{1C778B50-6626-42AC-8D73-C3E2065A10DB}" type="presParOf" srcId="{C94C5D10-2E4F-427F-A2CC-38049B1503B0}" destId="{E9857BB3-ABF6-4F0A-A6B5-0C8D9FBBE2B0}" srcOrd="5" destOrd="0" presId="urn:microsoft.com/office/officeart/2017/3/layout/DropPinTimeline"/>
    <dgm:cxn modelId="{916AE8C2-7009-4759-B704-3539494323F7}" type="presParOf" srcId="{270BBA2E-DFE6-48F6-AD6C-6BD0EFBBAEF1}" destId="{4AAC44B3-4292-46E7-81D9-A067D89737F2}" srcOrd="11" destOrd="0" presId="urn:microsoft.com/office/officeart/2017/3/layout/DropPinTimeline"/>
    <dgm:cxn modelId="{719E0A03-6BBF-4D30-873F-06F825B327EC}" type="presParOf" srcId="{270BBA2E-DFE6-48F6-AD6C-6BD0EFBBAEF1}" destId="{2DB38F77-07AC-4D36-8320-84B97734FDA9}" srcOrd="12" destOrd="0" presId="urn:microsoft.com/office/officeart/2017/3/layout/DropPinTimeline"/>
    <dgm:cxn modelId="{B448EE22-EE4F-497F-A318-C53CD786B205}" type="presParOf" srcId="{2DB38F77-07AC-4D36-8320-84B97734FDA9}" destId="{57755E34-FB7F-4964-AFDB-A3FCB3A1A2B2}" srcOrd="0" destOrd="0" presId="urn:microsoft.com/office/officeart/2017/3/layout/DropPinTimeline"/>
    <dgm:cxn modelId="{0DF27356-1773-4A3D-81AF-9B8E8FD07531}" type="presParOf" srcId="{2DB38F77-07AC-4D36-8320-84B97734FDA9}" destId="{CEBB99E0-7A22-40C5-A96C-3447F8E49D3A}" srcOrd="1" destOrd="0" presId="urn:microsoft.com/office/officeart/2017/3/layout/DropPinTimeline"/>
    <dgm:cxn modelId="{57370B61-A208-4B36-B541-FA726A2B77EE}" type="presParOf" srcId="{CEBB99E0-7A22-40C5-A96C-3447F8E49D3A}" destId="{B3F50447-577E-46CC-8E46-ADC72DC92F84}" srcOrd="0" destOrd="0" presId="urn:microsoft.com/office/officeart/2017/3/layout/DropPinTimeline"/>
    <dgm:cxn modelId="{3867769F-443A-4277-8CAD-FA8A5061492B}" type="presParOf" srcId="{CEBB99E0-7A22-40C5-A96C-3447F8E49D3A}" destId="{2636E681-FEC6-418F-823E-FED2A6F79F37}" srcOrd="1" destOrd="0" presId="urn:microsoft.com/office/officeart/2017/3/layout/DropPinTimeline"/>
    <dgm:cxn modelId="{3FBABAB9-E989-4DE3-9E2D-735177379405}" type="presParOf" srcId="{2DB38F77-07AC-4D36-8320-84B97734FDA9}" destId="{3CCAFA60-8A2A-4A35-BC45-69943BD04F93}" srcOrd="2" destOrd="0" presId="urn:microsoft.com/office/officeart/2017/3/layout/DropPinTimeline"/>
    <dgm:cxn modelId="{5F0A0E4E-EC85-4C17-ACA0-A0E124B2E596}" type="presParOf" srcId="{2DB38F77-07AC-4D36-8320-84B97734FDA9}" destId="{46C1DE43-9AFE-4424-B6F1-FD98C92764D5}" srcOrd="3" destOrd="0" presId="urn:microsoft.com/office/officeart/2017/3/layout/DropPinTimeline"/>
    <dgm:cxn modelId="{237F4562-F47B-4291-BA39-EDBAA419BA19}" type="presParOf" srcId="{2DB38F77-07AC-4D36-8320-84B97734FDA9}" destId="{E37A5B54-504D-476D-9057-D5840207800E}" srcOrd="4" destOrd="0" presId="urn:microsoft.com/office/officeart/2017/3/layout/DropPinTimeline"/>
    <dgm:cxn modelId="{5F996516-1B91-477A-90EE-DD4F99536B27}" type="presParOf" srcId="{2DB38F77-07AC-4D36-8320-84B97734FDA9}" destId="{05E5F84C-E42F-45DB-85D2-3AF5FF30586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679B8-373F-43F0-A728-FC2741CE2205}">
      <dsp:nvSpPr>
        <dsp:cNvPr id="0" name=""/>
        <dsp:cNvSpPr/>
      </dsp:nvSpPr>
      <dsp:spPr>
        <a:xfrm>
          <a:off x="0" y="1808922"/>
          <a:ext cx="10190252"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0F85674-C2F9-4734-9ED0-C71FA5BBAD97}">
      <dsp:nvSpPr>
        <dsp:cNvPr id="0" name=""/>
        <dsp:cNvSpPr/>
      </dsp:nvSpPr>
      <dsp:spPr>
        <a:xfrm rot="8100000">
          <a:off x="64845" y="416885"/>
          <a:ext cx="266053" cy="26605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FB3D2-B9A9-4663-A088-871D7E44CBF7}">
      <dsp:nvSpPr>
        <dsp:cNvPr id="0" name=""/>
        <dsp:cNvSpPr/>
      </dsp:nvSpPr>
      <dsp:spPr>
        <a:xfrm>
          <a:off x="94402" y="44644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EA24D-E883-4D71-A96D-BBF6224B17D6}">
      <dsp:nvSpPr>
        <dsp:cNvPr id="0" name=""/>
        <dsp:cNvSpPr/>
      </dsp:nvSpPr>
      <dsp:spPr>
        <a:xfrm>
          <a:off x="386000" y="738040"/>
          <a:ext cx="2115706"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Call for Data Launches &amp; FCAA Spring Membership Drive begins</a:t>
          </a:r>
        </a:p>
      </dsp:txBody>
      <dsp:txXfrm>
        <a:off x="386000" y="738040"/>
        <a:ext cx="2115706" cy="1070882"/>
      </dsp:txXfrm>
    </dsp:sp>
    <dsp:sp modelId="{962E655B-29D9-4CA6-BD2E-BC5F4D30AE8B}">
      <dsp:nvSpPr>
        <dsp:cNvPr id="0" name=""/>
        <dsp:cNvSpPr/>
      </dsp:nvSpPr>
      <dsp:spPr>
        <a:xfrm>
          <a:off x="386000" y="361784"/>
          <a:ext cx="2115706"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April</a:t>
          </a:r>
        </a:p>
      </dsp:txBody>
      <dsp:txXfrm>
        <a:off x="386000" y="361784"/>
        <a:ext cx="2115706" cy="376255"/>
      </dsp:txXfrm>
    </dsp:sp>
    <dsp:sp modelId="{23AB474E-1113-456B-BF3D-EDE1B012EF90}">
      <dsp:nvSpPr>
        <dsp:cNvPr id="0" name=""/>
        <dsp:cNvSpPr/>
      </dsp:nvSpPr>
      <dsp:spPr>
        <a:xfrm>
          <a:off x="197872" y="738040"/>
          <a:ext cx="0" cy="107088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C3E3CFD-8EAD-46F6-8B0F-CA028E0E5D3E}">
      <dsp:nvSpPr>
        <dsp:cNvPr id="0" name=""/>
        <dsp:cNvSpPr/>
      </dsp:nvSpPr>
      <dsp:spPr>
        <a:xfrm>
          <a:off x="163386" y="1775059"/>
          <a:ext cx="67726" cy="6772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C1581-E6AA-422D-B72A-6F62388EFAEA}">
      <dsp:nvSpPr>
        <dsp:cNvPr id="0" name=""/>
        <dsp:cNvSpPr/>
      </dsp:nvSpPr>
      <dsp:spPr>
        <a:xfrm rot="18900000">
          <a:off x="1335132" y="2934906"/>
          <a:ext cx="266053" cy="266053"/>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BF41D-5DA6-48DC-A0CD-925E572E1227}">
      <dsp:nvSpPr>
        <dsp:cNvPr id="0" name=""/>
        <dsp:cNvSpPr/>
      </dsp:nvSpPr>
      <dsp:spPr>
        <a:xfrm>
          <a:off x="1364688" y="296446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76B7F45-8729-46D9-8815-1BE7FE9D58BE}">
      <dsp:nvSpPr>
        <dsp:cNvPr id="0" name=""/>
        <dsp:cNvSpPr/>
      </dsp:nvSpPr>
      <dsp:spPr>
        <a:xfrm>
          <a:off x="1656286" y="1808922"/>
          <a:ext cx="2115706"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Call for Sessions for FCAA AIDS Philanthropy Summit</a:t>
          </a:r>
        </a:p>
      </dsp:txBody>
      <dsp:txXfrm>
        <a:off x="1656286" y="1808922"/>
        <a:ext cx="2115706" cy="1070882"/>
      </dsp:txXfrm>
    </dsp:sp>
    <dsp:sp modelId="{5315A721-1C86-412A-9593-8BA7A4EA73C8}">
      <dsp:nvSpPr>
        <dsp:cNvPr id="0" name=""/>
        <dsp:cNvSpPr/>
      </dsp:nvSpPr>
      <dsp:spPr>
        <a:xfrm>
          <a:off x="1656286" y="2879804"/>
          <a:ext cx="2115706"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a:t>
          </a:r>
        </a:p>
      </dsp:txBody>
      <dsp:txXfrm>
        <a:off x="1656286" y="2879804"/>
        <a:ext cx="2115706" cy="376255"/>
      </dsp:txXfrm>
    </dsp:sp>
    <dsp:sp modelId="{4BFE3084-6CE7-45AF-8386-C0D7664F174F}">
      <dsp:nvSpPr>
        <dsp:cNvPr id="0" name=""/>
        <dsp:cNvSpPr/>
      </dsp:nvSpPr>
      <dsp:spPr>
        <a:xfrm>
          <a:off x="1468159" y="1808922"/>
          <a:ext cx="0" cy="107088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147A8F2-6745-40AB-BCFF-6F6FA5178E9D}">
      <dsp:nvSpPr>
        <dsp:cNvPr id="0" name=""/>
        <dsp:cNvSpPr/>
      </dsp:nvSpPr>
      <dsp:spPr>
        <a:xfrm>
          <a:off x="1433672" y="1775059"/>
          <a:ext cx="67726" cy="67726"/>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D7DE9-33D5-43F0-A658-0D229BD9575B}">
      <dsp:nvSpPr>
        <dsp:cNvPr id="0" name=""/>
        <dsp:cNvSpPr/>
      </dsp:nvSpPr>
      <dsp:spPr>
        <a:xfrm rot="8100000">
          <a:off x="2605418" y="416885"/>
          <a:ext cx="266053" cy="266053"/>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70E46-E73A-4866-BD2E-063DE90AB5BB}">
      <dsp:nvSpPr>
        <dsp:cNvPr id="0" name=""/>
        <dsp:cNvSpPr/>
      </dsp:nvSpPr>
      <dsp:spPr>
        <a:xfrm>
          <a:off x="2634975" y="44644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4B99E4-B237-4869-8539-0395E9D8491E}">
      <dsp:nvSpPr>
        <dsp:cNvPr id="0" name=""/>
        <dsp:cNvSpPr/>
      </dsp:nvSpPr>
      <dsp:spPr>
        <a:xfrm>
          <a:off x="2926573" y="738040"/>
          <a:ext cx="2115706"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FCAA submitted session at HIV2020 - pending</a:t>
          </a:r>
        </a:p>
      </dsp:txBody>
      <dsp:txXfrm>
        <a:off x="2926573" y="738040"/>
        <a:ext cx="2115706" cy="1070882"/>
      </dsp:txXfrm>
    </dsp:sp>
    <dsp:sp modelId="{95B6761F-3922-45C9-B6EF-F5036A6C6CF3}">
      <dsp:nvSpPr>
        <dsp:cNvPr id="0" name=""/>
        <dsp:cNvSpPr/>
      </dsp:nvSpPr>
      <dsp:spPr>
        <a:xfrm>
          <a:off x="2926573" y="361784"/>
          <a:ext cx="2115706"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5 July</a:t>
          </a:r>
        </a:p>
      </dsp:txBody>
      <dsp:txXfrm>
        <a:off x="2926573" y="361784"/>
        <a:ext cx="2115706" cy="376255"/>
      </dsp:txXfrm>
    </dsp:sp>
    <dsp:sp modelId="{F623F850-22B6-4B05-BA29-EB8B2C0FAD5B}">
      <dsp:nvSpPr>
        <dsp:cNvPr id="0" name=""/>
        <dsp:cNvSpPr/>
      </dsp:nvSpPr>
      <dsp:spPr>
        <a:xfrm>
          <a:off x="2738445" y="738040"/>
          <a:ext cx="0" cy="107088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55CE5-37A3-42D0-8B78-48A1CC4CFBF8}">
      <dsp:nvSpPr>
        <dsp:cNvPr id="0" name=""/>
        <dsp:cNvSpPr/>
      </dsp:nvSpPr>
      <dsp:spPr>
        <a:xfrm>
          <a:off x="2703959" y="1775059"/>
          <a:ext cx="67726" cy="6772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75F61-B3EF-4630-ACFC-C9C8C4BD98DF}">
      <dsp:nvSpPr>
        <dsp:cNvPr id="0" name=""/>
        <dsp:cNvSpPr/>
      </dsp:nvSpPr>
      <dsp:spPr>
        <a:xfrm rot="18900000">
          <a:off x="3875705" y="2934906"/>
          <a:ext cx="266053" cy="26605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AB3D8-1423-4F3F-AFA1-CC9B3A0EDC1D}">
      <dsp:nvSpPr>
        <dsp:cNvPr id="0" name=""/>
        <dsp:cNvSpPr/>
      </dsp:nvSpPr>
      <dsp:spPr>
        <a:xfrm>
          <a:off x="3905261" y="296446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CB6A98-4F09-4038-9562-C360F2BB4654}">
      <dsp:nvSpPr>
        <dsp:cNvPr id="0" name=""/>
        <dsp:cNvSpPr/>
      </dsp:nvSpPr>
      <dsp:spPr>
        <a:xfrm>
          <a:off x="4196860" y="1808922"/>
          <a:ext cx="2115706"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FCAA Funder Reception at AIDS2020</a:t>
          </a:r>
        </a:p>
      </dsp:txBody>
      <dsp:txXfrm>
        <a:off x="4196860" y="1808922"/>
        <a:ext cx="2115706" cy="1070882"/>
      </dsp:txXfrm>
    </dsp:sp>
    <dsp:sp modelId="{9BB12BBA-4425-4F53-986C-4D0433F0F192}">
      <dsp:nvSpPr>
        <dsp:cNvPr id="0" name=""/>
        <dsp:cNvSpPr/>
      </dsp:nvSpPr>
      <dsp:spPr>
        <a:xfrm>
          <a:off x="4196860" y="2879804"/>
          <a:ext cx="2115706"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7 July</a:t>
          </a:r>
        </a:p>
      </dsp:txBody>
      <dsp:txXfrm>
        <a:off x="4196860" y="2879804"/>
        <a:ext cx="2115706" cy="376255"/>
      </dsp:txXfrm>
    </dsp:sp>
    <dsp:sp modelId="{CDB45948-099C-4512-85B4-BE92CE213B54}">
      <dsp:nvSpPr>
        <dsp:cNvPr id="0" name=""/>
        <dsp:cNvSpPr/>
      </dsp:nvSpPr>
      <dsp:spPr>
        <a:xfrm>
          <a:off x="4008732" y="1808922"/>
          <a:ext cx="0" cy="107088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BE62014-8E1F-4348-92D3-DCA50D59E2C3}">
      <dsp:nvSpPr>
        <dsp:cNvPr id="0" name=""/>
        <dsp:cNvSpPr/>
      </dsp:nvSpPr>
      <dsp:spPr>
        <a:xfrm>
          <a:off x="3974245" y="1775059"/>
          <a:ext cx="67726" cy="67726"/>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D5860-04A4-43AE-848F-85467C72051B}">
      <dsp:nvSpPr>
        <dsp:cNvPr id="0" name=""/>
        <dsp:cNvSpPr/>
      </dsp:nvSpPr>
      <dsp:spPr>
        <a:xfrm rot="8100000">
          <a:off x="5145992" y="416885"/>
          <a:ext cx="266053" cy="266053"/>
        </a:xfrm>
        <a:prstGeom prst="teardrop">
          <a:avLst>
            <a:gd name="adj" fmla="val 115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23578-5EF5-417E-BD75-6E7AF26F957D}">
      <dsp:nvSpPr>
        <dsp:cNvPr id="0" name=""/>
        <dsp:cNvSpPr/>
      </dsp:nvSpPr>
      <dsp:spPr>
        <a:xfrm>
          <a:off x="5175548" y="44644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43B4A15-DA17-4D3A-B1E9-8ED44BC46686}">
      <dsp:nvSpPr>
        <dsp:cNvPr id="0" name=""/>
        <dsp:cNvSpPr/>
      </dsp:nvSpPr>
      <dsp:spPr>
        <a:xfrm>
          <a:off x="5467146" y="738040"/>
          <a:ext cx="2115706"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New data from FCAA on GGR gagged grantees!</a:t>
          </a:r>
        </a:p>
      </dsp:txBody>
      <dsp:txXfrm>
        <a:off x="5467146" y="738040"/>
        <a:ext cx="2115706" cy="1070882"/>
      </dsp:txXfrm>
    </dsp:sp>
    <dsp:sp modelId="{2BDA3A63-3103-4335-B81D-8D5717CE7C61}">
      <dsp:nvSpPr>
        <dsp:cNvPr id="0" name=""/>
        <dsp:cNvSpPr/>
      </dsp:nvSpPr>
      <dsp:spPr>
        <a:xfrm>
          <a:off x="5467146" y="361784"/>
          <a:ext cx="2115706"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July</a:t>
          </a:r>
        </a:p>
      </dsp:txBody>
      <dsp:txXfrm>
        <a:off x="5467146" y="361784"/>
        <a:ext cx="2115706" cy="376255"/>
      </dsp:txXfrm>
    </dsp:sp>
    <dsp:sp modelId="{C4A8D800-B363-4DB6-B3F8-5C4E1A81F1AA}">
      <dsp:nvSpPr>
        <dsp:cNvPr id="0" name=""/>
        <dsp:cNvSpPr/>
      </dsp:nvSpPr>
      <dsp:spPr>
        <a:xfrm>
          <a:off x="5279018" y="738040"/>
          <a:ext cx="0" cy="1070882"/>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EE21560-5DE5-425E-AE69-C329F6EFD476}">
      <dsp:nvSpPr>
        <dsp:cNvPr id="0" name=""/>
        <dsp:cNvSpPr/>
      </dsp:nvSpPr>
      <dsp:spPr>
        <a:xfrm>
          <a:off x="5244532" y="1775059"/>
          <a:ext cx="67726" cy="67726"/>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7506F-F8CE-4276-8E95-035D2FCFC5F4}">
      <dsp:nvSpPr>
        <dsp:cNvPr id="0" name=""/>
        <dsp:cNvSpPr/>
      </dsp:nvSpPr>
      <dsp:spPr>
        <a:xfrm rot="18900000">
          <a:off x="6416278" y="2934906"/>
          <a:ext cx="266053" cy="26605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892AF-2490-4DE6-93B0-B043C39070CB}">
      <dsp:nvSpPr>
        <dsp:cNvPr id="0" name=""/>
        <dsp:cNvSpPr/>
      </dsp:nvSpPr>
      <dsp:spPr>
        <a:xfrm>
          <a:off x="6445834" y="296446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817107-E44C-4CD1-A706-2DD652C519DC}">
      <dsp:nvSpPr>
        <dsp:cNvPr id="0" name=""/>
        <dsp:cNvSpPr/>
      </dsp:nvSpPr>
      <dsp:spPr>
        <a:xfrm>
          <a:off x="6737433" y="1808922"/>
          <a:ext cx="2115706"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Data collection ends!</a:t>
          </a:r>
        </a:p>
      </dsp:txBody>
      <dsp:txXfrm>
        <a:off x="6737433" y="1808922"/>
        <a:ext cx="2115706" cy="1070882"/>
      </dsp:txXfrm>
    </dsp:sp>
    <dsp:sp modelId="{43DED0B2-AE25-483C-B0EE-2618D72C98CB}">
      <dsp:nvSpPr>
        <dsp:cNvPr id="0" name=""/>
        <dsp:cNvSpPr/>
      </dsp:nvSpPr>
      <dsp:spPr>
        <a:xfrm>
          <a:off x="6737433" y="2879804"/>
          <a:ext cx="2115706"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a:t>
          </a:r>
        </a:p>
      </dsp:txBody>
      <dsp:txXfrm>
        <a:off x="6737433" y="2879804"/>
        <a:ext cx="2115706" cy="376255"/>
      </dsp:txXfrm>
    </dsp:sp>
    <dsp:sp modelId="{F9B2323B-49FB-43B1-8BD9-8AF33792941B}">
      <dsp:nvSpPr>
        <dsp:cNvPr id="0" name=""/>
        <dsp:cNvSpPr/>
      </dsp:nvSpPr>
      <dsp:spPr>
        <a:xfrm>
          <a:off x="6549305" y="1808922"/>
          <a:ext cx="0" cy="1070882"/>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AA56559-4530-4739-8707-134CA80603BD}">
      <dsp:nvSpPr>
        <dsp:cNvPr id="0" name=""/>
        <dsp:cNvSpPr/>
      </dsp:nvSpPr>
      <dsp:spPr>
        <a:xfrm>
          <a:off x="6514819" y="1775059"/>
          <a:ext cx="67726" cy="67726"/>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50447-577E-46CC-8E46-ADC72DC92F84}">
      <dsp:nvSpPr>
        <dsp:cNvPr id="0" name=""/>
        <dsp:cNvSpPr/>
      </dsp:nvSpPr>
      <dsp:spPr>
        <a:xfrm rot="8100000">
          <a:off x="7686565" y="416885"/>
          <a:ext cx="266053" cy="266053"/>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6E681-FEC6-418F-823E-FED2A6F79F37}">
      <dsp:nvSpPr>
        <dsp:cNvPr id="0" name=""/>
        <dsp:cNvSpPr/>
      </dsp:nvSpPr>
      <dsp:spPr>
        <a:xfrm>
          <a:off x="7716121" y="446442"/>
          <a:ext cx="206940" cy="2069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CCAFA60-8A2A-4A35-BC45-69943BD04F93}">
      <dsp:nvSpPr>
        <dsp:cNvPr id="0" name=""/>
        <dsp:cNvSpPr/>
      </dsp:nvSpPr>
      <dsp:spPr>
        <a:xfrm>
          <a:off x="8007719" y="738040"/>
          <a:ext cx="2115706" cy="107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DC: FCAA’s AIDS Philanthropy Summit!</a:t>
          </a:r>
        </a:p>
      </dsp:txBody>
      <dsp:txXfrm>
        <a:off x="8007719" y="738040"/>
        <a:ext cx="2115706" cy="1070882"/>
      </dsp:txXfrm>
    </dsp:sp>
    <dsp:sp modelId="{46C1DE43-9AFE-4424-B6F1-FD98C92764D5}">
      <dsp:nvSpPr>
        <dsp:cNvPr id="0" name=""/>
        <dsp:cNvSpPr/>
      </dsp:nvSpPr>
      <dsp:spPr>
        <a:xfrm>
          <a:off x="8007719" y="361784"/>
          <a:ext cx="2115706" cy="37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16–17 Nov.</a:t>
          </a:r>
        </a:p>
      </dsp:txBody>
      <dsp:txXfrm>
        <a:off x="8007719" y="361784"/>
        <a:ext cx="2115706" cy="376255"/>
      </dsp:txXfrm>
    </dsp:sp>
    <dsp:sp modelId="{E37A5B54-504D-476D-9057-D5840207800E}">
      <dsp:nvSpPr>
        <dsp:cNvPr id="0" name=""/>
        <dsp:cNvSpPr/>
      </dsp:nvSpPr>
      <dsp:spPr>
        <a:xfrm>
          <a:off x="7819591" y="738040"/>
          <a:ext cx="0" cy="107088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7755E34-FB7F-4964-AFDB-A3FCB3A1A2B2}">
      <dsp:nvSpPr>
        <dsp:cNvPr id="0" name=""/>
        <dsp:cNvSpPr/>
      </dsp:nvSpPr>
      <dsp:spPr>
        <a:xfrm>
          <a:off x="7785105" y="1775059"/>
          <a:ext cx="67726" cy="67726"/>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DC39F-15E9-4729-8305-505C712C7783}"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992B3-FF0A-4612-B345-14497754FF43}" type="slidenum">
              <a:rPr lang="en-US" smtClean="0"/>
              <a:t>‹#›</a:t>
            </a:fld>
            <a:endParaRPr lang="en-US"/>
          </a:p>
        </p:txBody>
      </p:sp>
    </p:spTree>
    <p:extLst>
      <p:ext uri="{BB962C8B-B14F-4D97-AF65-F5344CB8AC3E}">
        <p14:creationId xmlns:p14="http://schemas.microsoft.com/office/powerpoint/2010/main" val="18191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992B3-FF0A-4612-B345-14497754FF43}" type="slidenum">
              <a:rPr lang="en-US" smtClean="0"/>
              <a:t>1</a:t>
            </a:fld>
            <a:endParaRPr lang="en-US"/>
          </a:p>
        </p:txBody>
      </p:sp>
    </p:spTree>
    <p:extLst>
      <p:ext uri="{BB962C8B-B14F-4D97-AF65-F5344CB8AC3E}">
        <p14:creationId xmlns:p14="http://schemas.microsoft.com/office/powerpoint/2010/main" val="395371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10</a:t>
            </a:fld>
            <a:endParaRPr lang="en-US"/>
          </a:p>
        </p:txBody>
      </p:sp>
    </p:spTree>
    <p:extLst>
      <p:ext uri="{BB962C8B-B14F-4D97-AF65-F5344CB8AC3E}">
        <p14:creationId xmlns:p14="http://schemas.microsoft.com/office/powerpoint/2010/main" val="3856526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11</a:t>
            </a:fld>
            <a:endParaRPr lang="en-US"/>
          </a:p>
        </p:txBody>
      </p:sp>
    </p:spTree>
    <p:extLst>
      <p:ext uri="{BB962C8B-B14F-4D97-AF65-F5344CB8AC3E}">
        <p14:creationId xmlns:p14="http://schemas.microsoft.com/office/powerpoint/2010/main" val="163761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12</a:t>
            </a:fld>
            <a:endParaRPr lang="en-US"/>
          </a:p>
        </p:txBody>
      </p:sp>
    </p:spTree>
    <p:extLst>
      <p:ext uri="{BB962C8B-B14F-4D97-AF65-F5344CB8AC3E}">
        <p14:creationId xmlns:p14="http://schemas.microsoft.com/office/powerpoint/2010/main" val="684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13</a:t>
            </a:fld>
            <a:endParaRPr lang="en-US"/>
          </a:p>
        </p:txBody>
      </p:sp>
    </p:spTree>
    <p:extLst>
      <p:ext uri="{BB962C8B-B14F-4D97-AF65-F5344CB8AC3E}">
        <p14:creationId xmlns:p14="http://schemas.microsoft.com/office/powerpoint/2010/main" val="77831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14</a:t>
            </a:fld>
            <a:endParaRPr lang="en-US"/>
          </a:p>
        </p:txBody>
      </p:sp>
    </p:spTree>
    <p:extLst>
      <p:ext uri="{BB962C8B-B14F-4D97-AF65-F5344CB8AC3E}">
        <p14:creationId xmlns:p14="http://schemas.microsoft.com/office/powerpoint/2010/main" val="273550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15</a:t>
            </a:fld>
            <a:endParaRPr lang="en-US"/>
          </a:p>
        </p:txBody>
      </p:sp>
    </p:spTree>
    <p:extLst>
      <p:ext uri="{BB962C8B-B14F-4D97-AF65-F5344CB8AC3E}">
        <p14:creationId xmlns:p14="http://schemas.microsoft.com/office/powerpoint/2010/main" val="60818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19</a:t>
            </a:fld>
            <a:endParaRPr lang="en-US"/>
          </a:p>
        </p:txBody>
      </p:sp>
    </p:spTree>
    <p:extLst>
      <p:ext uri="{BB962C8B-B14F-4D97-AF65-F5344CB8AC3E}">
        <p14:creationId xmlns:p14="http://schemas.microsoft.com/office/powerpoint/2010/main" val="8963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20</a:t>
            </a:fld>
            <a:endParaRPr lang="en-US"/>
          </a:p>
        </p:txBody>
      </p:sp>
    </p:spTree>
    <p:extLst>
      <p:ext uri="{BB962C8B-B14F-4D97-AF65-F5344CB8AC3E}">
        <p14:creationId xmlns:p14="http://schemas.microsoft.com/office/powerpoint/2010/main" val="1867609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21</a:t>
            </a:fld>
            <a:endParaRPr lang="en-US"/>
          </a:p>
        </p:txBody>
      </p:sp>
    </p:spTree>
    <p:extLst>
      <p:ext uri="{BB962C8B-B14F-4D97-AF65-F5344CB8AC3E}">
        <p14:creationId xmlns:p14="http://schemas.microsoft.com/office/powerpoint/2010/main" val="2402073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22</a:t>
            </a:fld>
            <a:endParaRPr lang="en-US"/>
          </a:p>
        </p:txBody>
      </p:sp>
    </p:spTree>
    <p:extLst>
      <p:ext uri="{BB962C8B-B14F-4D97-AF65-F5344CB8AC3E}">
        <p14:creationId xmlns:p14="http://schemas.microsoft.com/office/powerpoint/2010/main" val="362380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2</a:t>
            </a:fld>
            <a:endParaRPr lang="en-US"/>
          </a:p>
        </p:txBody>
      </p:sp>
    </p:spTree>
    <p:extLst>
      <p:ext uri="{BB962C8B-B14F-4D97-AF65-F5344CB8AC3E}">
        <p14:creationId xmlns:p14="http://schemas.microsoft.com/office/powerpoint/2010/main" val="3463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3</a:t>
            </a:fld>
            <a:endParaRPr lang="en-US"/>
          </a:p>
        </p:txBody>
      </p:sp>
    </p:spTree>
    <p:extLst>
      <p:ext uri="{BB962C8B-B14F-4D97-AF65-F5344CB8AC3E}">
        <p14:creationId xmlns:p14="http://schemas.microsoft.com/office/powerpoint/2010/main" val="418101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4</a:t>
            </a:fld>
            <a:endParaRPr lang="en-US"/>
          </a:p>
        </p:txBody>
      </p:sp>
    </p:spTree>
    <p:extLst>
      <p:ext uri="{BB962C8B-B14F-4D97-AF65-F5344CB8AC3E}">
        <p14:creationId xmlns:p14="http://schemas.microsoft.com/office/powerpoint/2010/main" val="16903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5</a:t>
            </a:fld>
            <a:endParaRPr lang="en-US"/>
          </a:p>
        </p:txBody>
      </p:sp>
    </p:spTree>
    <p:extLst>
      <p:ext uri="{BB962C8B-B14F-4D97-AF65-F5344CB8AC3E}">
        <p14:creationId xmlns:p14="http://schemas.microsoft.com/office/powerpoint/2010/main" val="318581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6</a:t>
            </a:fld>
            <a:endParaRPr lang="en-US"/>
          </a:p>
        </p:txBody>
      </p:sp>
    </p:spTree>
    <p:extLst>
      <p:ext uri="{BB962C8B-B14F-4D97-AF65-F5344CB8AC3E}">
        <p14:creationId xmlns:p14="http://schemas.microsoft.com/office/powerpoint/2010/main" val="280591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7</a:t>
            </a:fld>
            <a:endParaRPr lang="en-US"/>
          </a:p>
        </p:txBody>
      </p:sp>
    </p:spTree>
    <p:extLst>
      <p:ext uri="{BB962C8B-B14F-4D97-AF65-F5344CB8AC3E}">
        <p14:creationId xmlns:p14="http://schemas.microsoft.com/office/powerpoint/2010/main" val="129098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8</a:t>
            </a:fld>
            <a:endParaRPr lang="en-US"/>
          </a:p>
        </p:txBody>
      </p:sp>
    </p:spTree>
    <p:extLst>
      <p:ext uri="{BB962C8B-B14F-4D97-AF65-F5344CB8AC3E}">
        <p14:creationId xmlns:p14="http://schemas.microsoft.com/office/powerpoint/2010/main" val="160732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992B3-FF0A-4612-B345-14497754FF43}" type="slidenum">
              <a:rPr lang="en-US" smtClean="0"/>
              <a:t>9</a:t>
            </a:fld>
            <a:endParaRPr lang="en-US"/>
          </a:p>
        </p:txBody>
      </p:sp>
    </p:spTree>
    <p:extLst>
      <p:ext uri="{BB962C8B-B14F-4D97-AF65-F5344CB8AC3E}">
        <p14:creationId xmlns:p14="http://schemas.microsoft.com/office/powerpoint/2010/main" val="133894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F68F-4F91-4C6D-B4CD-1E3741B60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4C3B8-1288-4A96-A071-F97F13786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3FD90A-6613-4B56-A462-EFAE061E050F}"/>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5" name="Footer Placeholder 4">
            <a:extLst>
              <a:ext uri="{FF2B5EF4-FFF2-40B4-BE49-F238E27FC236}">
                <a16:creationId xmlns:a16="http://schemas.microsoft.com/office/drawing/2014/main" id="{268AC045-F473-4126-B353-A5C2559B3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262B3-17A7-4EF3-88D6-B119C6F934A8}"/>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17410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357F-BA6D-4360-ADD1-6647868857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1DFBDE-1019-4501-8470-A308CA594D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0A15B-1DC2-4012-9872-552F3628E3E5}"/>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5" name="Footer Placeholder 4">
            <a:extLst>
              <a:ext uri="{FF2B5EF4-FFF2-40B4-BE49-F238E27FC236}">
                <a16:creationId xmlns:a16="http://schemas.microsoft.com/office/drawing/2014/main" id="{CA42286F-BF22-4A32-A3F2-CCE409CF3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156DE-F385-4632-99FA-33CD1877BBEB}"/>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217895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3010F-5DC1-4A7E-80A3-50D3146A9F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F225ED-B4FA-459E-9239-E61B8F287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B80D0-4399-4788-8708-CAA057561DAD}"/>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5" name="Footer Placeholder 4">
            <a:extLst>
              <a:ext uri="{FF2B5EF4-FFF2-40B4-BE49-F238E27FC236}">
                <a16:creationId xmlns:a16="http://schemas.microsoft.com/office/drawing/2014/main" id="{139F6A4A-F456-44E4-B5EF-9CB70517E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31190-312E-4DF0-B0F5-38558ACF6DBC}"/>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79770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FE2E-2122-414E-9DEE-1EBB3DCF6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DA6CD-5CEA-CE43-B746-7D1B588DD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2395D7-0D88-9C46-95CD-D8081C029689}"/>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5" name="Footer Placeholder 4">
            <a:extLst>
              <a:ext uri="{FF2B5EF4-FFF2-40B4-BE49-F238E27FC236}">
                <a16:creationId xmlns:a16="http://schemas.microsoft.com/office/drawing/2014/main" id="{84112109-A1A6-2F49-B73F-B7B4D26B4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1FA98-FD96-D240-9A69-A3EA60A6DB45}"/>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362708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DCD1-66F6-8242-8C22-B49B33E48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CC8F8-2AEC-0343-BD15-E7902354CE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ED523-A20B-7043-A6F1-10739FCC2C5A}"/>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5" name="Footer Placeholder 4">
            <a:extLst>
              <a:ext uri="{FF2B5EF4-FFF2-40B4-BE49-F238E27FC236}">
                <a16:creationId xmlns:a16="http://schemas.microsoft.com/office/drawing/2014/main" id="{832D6322-A382-3747-B167-865D2B4F3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058AD-4749-C448-BF48-560AA39A3B73}"/>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16635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D029-E299-EC42-A9E6-3EA5D0006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69546-BE63-AF49-A410-61029B4D4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285F9F-EB68-0B44-90A5-3FC591145315}"/>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5" name="Footer Placeholder 4">
            <a:extLst>
              <a:ext uri="{FF2B5EF4-FFF2-40B4-BE49-F238E27FC236}">
                <a16:creationId xmlns:a16="http://schemas.microsoft.com/office/drawing/2014/main" id="{E47C325C-B4E3-6B4A-BBBC-6E53C5EB4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86671-6040-1F4E-8F85-9E366809835B}"/>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1203016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C6A7-2A83-EF4D-B9CB-2835A3A4B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3E668-ACC7-2F40-9ED9-170848DAE9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9EE22-1568-4B47-B9BE-53769B5E18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8BF9A8-FCC2-614C-AE57-F14444D65275}"/>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6" name="Footer Placeholder 5">
            <a:extLst>
              <a:ext uri="{FF2B5EF4-FFF2-40B4-BE49-F238E27FC236}">
                <a16:creationId xmlns:a16="http://schemas.microsoft.com/office/drawing/2014/main" id="{3B07EB35-5121-7D47-8CBE-05C0A91BB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B3DFB-2B88-524F-B2BB-79B01F1C0763}"/>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1925716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0B1D-6D44-CB47-A14A-9DBA59D076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B67226-1BA0-414A-987A-BB1EA4E6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9E7DD4-22B9-0842-90B8-2192E3247C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986456-1015-054E-AAB1-0DB25ACDF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D09003-F58C-3843-8EFF-2463F49CCB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87229F-85DF-244E-9F73-BBE68DB3CD01}"/>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8" name="Footer Placeholder 7">
            <a:extLst>
              <a:ext uri="{FF2B5EF4-FFF2-40B4-BE49-F238E27FC236}">
                <a16:creationId xmlns:a16="http://schemas.microsoft.com/office/drawing/2014/main" id="{E8A89CD9-9B80-1841-8AD6-9E4A1D9DE1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4B996A-B5C1-6D46-863D-9E129ABEEE17}"/>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1766106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280A-6CDA-6F47-901E-D5ADE0A20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F4B65-7CCE-324E-AA01-13BB62CF3C6E}"/>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4" name="Footer Placeholder 3">
            <a:extLst>
              <a:ext uri="{FF2B5EF4-FFF2-40B4-BE49-F238E27FC236}">
                <a16:creationId xmlns:a16="http://schemas.microsoft.com/office/drawing/2014/main" id="{444EFC90-9386-AE44-A9FB-C32589EBA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B925A4-AD89-824C-A34E-E1C5A87DAFF9}"/>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292875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A7F92-77F4-3940-9C57-9C0D3B077F94}"/>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3" name="Footer Placeholder 2">
            <a:extLst>
              <a:ext uri="{FF2B5EF4-FFF2-40B4-BE49-F238E27FC236}">
                <a16:creationId xmlns:a16="http://schemas.microsoft.com/office/drawing/2014/main" id="{5383D8F1-58E3-5C4B-99C1-D60CEF397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89D49C-85F7-F843-B860-CAE12A788BCA}"/>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338848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3AB2-6C1B-FE46-B67E-8DA799896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ECEB3-8C5E-6C4D-ACA4-07F9594BF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87493-682E-DA42-8FB2-C0AEED7FA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6136D4-A374-A541-BBB9-2374459F7D8C}"/>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6" name="Footer Placeholder 5">
            <a:extLst>
              <a:ext uri="{FF2B5EF4-FFF2-40B4-BE49-F238E27FC236}">
                <a16:creationId xmlns:a16="http://schemas.microsoft.com/office/drawing/2014/main" id="{F443A3FF-5EFE-4B47-A39C-ECBDE8A96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7962D-2A07-DB4C-8AC1-24956BE35B7C}"/>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3202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26E0-6816-4A94-9A57-03B025085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9D617-19D9-4643-9361-FF660E1AD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FF96C-BCA1-4F7D-9CE7-938A6D2D6249}"/>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5" name="Footer Placeholder 4">
            <a:extLst>
              <a:ext uri="{FF2B5EF4-FFF2-40B4-BE49-F238E27FC236}">
                <a16:creationId xmlns:a16="http://schemas.microsoft.com/office/drawing/2014/main" id="{3CF21562-F3A4-4603-8ED1-E08441810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95BA5-1880-450C-A14C-B1F99B5B4093}"/>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4262939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9BC9-B60E-0B40-AB01-C4E161953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1B0F39-4BF9-A745-85DF-FB752E80FA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9375F6-5D40-124D-9E15-7A865E35B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FE42A7-89AD-584C-B68B-9296095EF437}"/>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6" name="Footer Placeholder 5">
            <a:extLst>
              <a:ext uri="{FF2B5EF4-FFF2-40B4-BE49-F238E27FC236}">
                <a16:creationId xmlns:a16="http://schemas.microsoft.com/office/drawing/2014/main" id="{1C19316F-F3E9-754B-9CE6-4ED7E3A46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B845A-3BD3-8849-81BA-952803E9CBC8}"/>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3330845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2F3A-7D56-D846-843E-E5D37EB7B7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A71446-E883-034F-8DA2-AD7AF7476B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F881E-8783-8346-B407-A507FE89F2D7}"/>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5" name="Footer Placeholder 4">
            <a:extLst>
              <a:ext uri="{FF2B5EF4-FFF2-40B4-BE49-F238E27FC236}">
                <a16:creationId xmlns:a16="http://schemas.microsoft.com/office/drawing/2014/main" id="{D2057012-0AA9-184D-A417-7235166B9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CA89C-43B0-3242-9BDB-09E9EA34FCAF}"/>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1974033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8D5EF-CEF2-7E4B-9600-A693491FD8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47AF3B-EA46-0E47-92D5-EB7DF0B635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64EDE-3FE4-994F-83FC-B0B6FFB3A14B}"/>
              </a:ext>
            </a:extLst>
          </p:cNvPr>
          <p:cNvSpPr>
            <a:spLocks noGrp="1"/>
          </p:cNvSpPr>
          <p:nvPr>
            <p:ph type="dt" sz="half" idx="10"/>
          </p:nvPr>
        </p:nvSpPr>
        <p:spPr/>
        <p:txBody>
          <a:bodyPr/>
          <a:lstStyle/>
          <a:p>
            <a:fld id="{B544C2FD-5EB7-044C-9CE2-DFA4FAF237A2}" type="datetimeFigureOut">
              <a:rPr lang="en-US" smtClean="0"/>
              <a:t>3/18/2020</a:t>
            </a:fld>
            <a:endParaRPr lang="en-US"/>
          </a:p>
        </p:txBody>
      </p:sp>
      <p:sp>
        <p:nvSpPr>
          <p:cNvPr id="5" name="Footer Placeholder 4">
            <a:extLst>
              <a:ext uri="{FF2B5EF4-FFF2-40B4-BE49-F238E27FC236}">
                <a16:creationId xmlns:a16="http://schemas.microsoft.com/office/drawing/2014/main" id="{6DCFD47F-FE99-3042-A654-C8B8FE2D3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A7D52-35DB-8D45-995A-D9472BC46B92}"/>
              </a:ext>
            </a:extLst>
          </p:cNvPr>
          <p:cNvSpPr>
            <a:spLocks noGrp="1"/>
          </p:cNvSpPr>
          <p:nvPr>
            <p:ph type="sldNum" sz="quarter" idx="12"/>
          </p:nvPr>
        </p:nvSpPr>
        <p:spPr/>
        <p:txBody>
          <a:bodyPr/>
          <a:lstStyle/>
          <a:p>
            <a:fld id="{2A03434F-4DE8-3E4E-8D85-F0ADBBE291B0}" type="slidenum">
              <a:rPr lang="en-US" smtClean="0"/>
              <a:t>‹#›</a:t>
            </a:fld>
            <a:endParaRPr lang="en-US"/>
          </a:p>
        </p:txBody>
      </p:sp>
    </p:spTree>
    <p:extLst>
      <p:ext uri="{BB962C8B-B14F-4D97-AF65-F5344CB8AC3E}">
        <p14:creationId xmlns:p14="http://schemas.microsoft.com/office/powerpoint/2010/main" val="287584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BAA5-B2D1-4380-853D-A398133198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7EA90A-6F65-4EC6-B6F9-90B575A9D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AF18C3-45F7-46DD-8AF5-E69F0797B117}"/>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5" name="Footer Placeholder 4">
            <a:extLst>
              <a:ext uri="{FF2B5EF4-FFF2-40B4-BE49-F238E27FC236}">
                <a16:creationId xmlns:a16="http://schemas.microsoft.com/office/drawing/2014/main" id="{FF237892-7C0C-499E-AE0E-A0550D127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1004D-FF5E-4258-8934-E3A47A154276}"/>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274692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9E37-26C4-45BE-889A-672464ECE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D04C8-17AD-4819-9D38-36A233E5F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8F8D82-3EC7-4A6D-8257-12F72061C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960F1C-8A53-4974-BE0D-7E17A16EDA7D}"/>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6" name="Footer Placeholder 5">
            <a:extLst>
              <a:ext uri="{FF2B5EF4-FFF2-40B4-BE49-F238E27FC236}">
                <a16:creationId xmlns:a16="http://schemas.microsoft.com/office/drawing/2014/main" id="{38903DBC-AA65-4647-9FA4-9CDE79DEC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5F85C-EC20-4FDC-B728-F07C69CAC472}"/>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66500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8327-BCB4-4312-9ED4-6405BEFE0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C5D58A-5D11-4D83-996A-9DAC96A7C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AC4F2-92C1-4BD6-A1BD-93AB50531C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82F935-D10D-496B-BA04-5E9368D577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AE357F-C0AF-4F46-A3E9-F8D5BDCF00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A8516-129A-4FC0-A934-F7BEC02A9EB9}"/>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8" name="Footer Placeholder 7">
            <a:extLst>
              <a:ext uri="{FF2B5EF4-FFF2-40B4-BE49-F238E27FC236}">
                <a16:creationId xmlns:a16="http://schemas.microsoft.com/office/drawing/2014/main" id="{834211FF-CC4E-4C6C-8A1C-18EA256880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75A50B-3FA0-427C-A53E-F6C596CF1B21}"/>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379048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6C1B-4A2A-47AC-A77E-DF0946A26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1FD69-F36B-40AE-A1CC-3DE4F3A7BAEE}"/>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4" name="Footer Placeholder 3">
            <a:extLst>
              <a:ext uri="{FF2B5EF4-FFF2-40B4-BE49-F238E27FC236}">
                <a16:creationId xmlns:a16="http://schemas.microsoft.com/office/drawing/2014/main" id="{61D3689B-1DA0-4767-B716-F62E91F313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7087AA-E45B-4D4E-AF03-4939518EC1B4}"/>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421082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3B2E3-D679-41C3-B87E-E5791CC9E7D4}"/>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3" name="Footer Placeholder 2">
            <a:extLst>
              <a:ext uri="{FF2B5EF4-FFF2-40B4-BE49-F238E27FC236}">
                <a16:creationId xmlns:a16="http://schemas.microsoft.com/office/drawing/2014/main" id="{97C78E0D-7E04-49F2-9BAE-0D91B6F8BA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AF538E-0897-49D8-B52E-55E443EEF230}"/>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205877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E421-341A-4C43-9E87-710659C18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FC349-64B3-4BCB-9633-4943C4B9B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55109-538E-4201-BBE4-E8117F0BD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BDF6A-8936-4809-93B9-DE6C1266B229}"/>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6" name="Footer Placeholder 5">
            <a:extLst>
              <a:ext uri="{FF2B5EF4-FFF2-40B4-BE49-F238E27FC236}">
                <a16:creationId xmlns:a16="http://schemas.microsoft.com/office/drawing/2014/main" id="{4FCACA69-98FE-4075-B068-54F73082C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F2B76-C932-4AD8-8C6A-DFE40100FE3E}"/>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147621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E4CC-CA54-4D42-B41F-A6DAD0F82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AF807-A030-4383-94B3-715382CD3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8EEE0F-A303-4D79-A03E-E8C6097F8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046D8-9DAF-47DF-A0E9-F21803770412}"/>
              </a:ext>
            </a:extLst>
          </p:cNvPr>
          <p:cNvSpPr>
            <a:spLocks noGrp="1"/>
          </p:cNvSpPr>
          <p:nvPr>
            <p:ph type="dt" sz="half" idx="10"/>
          </p:nvPr>
        </p:nvSpPr>
        <p:spPr/>
        <p:txBody>
          <a:bodyPr/>
          <a:lstStyle/>
          <a:p>
            <a:fld id="{7D81BBF9-2BB2-4BB3-B4E3-CD66493863CA}" type="datetimeFigureOut">
              <a:rPr lang="en-US" smtClean="0"/>
              <a:t>3/18/2020</a:t>
            </a:fld>
            <a:endParaRPr lang="en-US"/>
          </a:p>
        </p:txBody>
      </p:sp>
      <p:sp>
        <p:nvSpPr>
          <p:cNvPr id="6" name="Footer Placeholder 5">
            <a:extLst>
              <a:ext uri="{FF2B5EF4-FFF2-40B4-BE49-F238E27FC236}">
                <a16:creationId xmlns:a16="http://schemas.microsoft.com/office/drawing/2014/main" id="{6A15A875-8BDD-4247-B010-464C8AC0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5002E-EC57-42A9-9280-1DFCB376E1EB}"/>
              </a:ext>
            </a:extLst>
          </p:cNvPr>
          <p:cNvSpPr>
            <a:spLocks noGrp="1"/>
          </p:cNvSpPr>
          <p:nvPr>
            <p:ph type="sldNum" sz="quarter" idx="12"/>
          </p:nvPr>
        </p:nvSpPr>
        <p:spPr/>
        <p:txBody>
          <a:bodyPr/>
          <a:lstStyle/>
          <a:p>
            <a:fld id="{53CD48C3-0EFF-461C-8D16-56263E4B7CD6}" type="slidenum">
              <a:rPr lang="en-US" smtClean="0"/>
              <a:t>‹#›</a:t>
            </a:fld>
            <a:endParaRPr lang="en-US"/>
          </a:p>
        </p:txBody>
      </p:sp>
    </p:spTree>
    <p:extLst>
      <p:ext uri="{BB962C8B-B14F-4D97-AF65-F5344CB8AC3E}">
        <p14:creationId xmlns:p14="http://schemas.microsoft.com/office/powerpoint/2010/main" val="213274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4D2B1-7884-4AA7-B174-E0C83EA86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CF722-BCFA-4565-AF91-4BABDB737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4E8ED-F2BA-46BC-985A-DE272EC65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1BBF9-2BB2-4BB3-B4E3-CD66493863CA}" type="datetimeFigureOut">
              <a:rPr lang="en-US" smtClean="0"/>
              <a:t>3/18/2020</a:t>
            </a:fld>
            <a:endParaRPr lang="en-US"/>
          </a:p>
        </p:txBody>
      </p:sp>
      <p:sp>
        <p:nvSpPr>
          <p:cNvPr id="5" name="Footer Placeholder 4">
            <a:extLst>
              <a:ext uri="{FF2B5EF4-FFF2-40B4-BE49-F238E27FC236}">
                <a16:creationId xmlns:a16="http://schemas.microsoft.com/office/drawing/2014/main" id="{B99397D6-EA1F-4D5F-B86B-F44CAB49E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D33052-59B4-400A-ABE2-054EBF6F1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D48C3-0EFF-461C-8D16-56263E4B7CD6}" type="slidenum">
              <a:rPr lang="en-US" smtClean="0"/>
              <a:t>‹#›</a:t>
            </a:fld>
            <a:endParaRPr lang="en-US"/>
          </a:p>
        </p:txBody>
      </p:sp>
    </p:spTree>
    <p:extLst>
      <p:ext uri="{BB962C8B-B14F-4D97-AF65-F5344CB8AC3E}">
        <p14:creationId xmlns:p14="http://schemas.microsoft.com/office/powerpoint/2010/main" val="290470581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8D762-CFC4-6746-B9AA-8560AD43F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30C1C-9D6A-7343-A9F8-4D469263E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C0EBD-F81A-3848-803E-29E6B043D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4C2FD-5EB7-044C-9CE2-DFA4FAF237A2}" type="datetimeFigureOut">
              <a:rPr lang="en-US" smtClean="0"/>
              <a:t>3/18/2020</a:t>
            </a:fld>
            <a:endParaRPr lang="en-US"/>
          </a:p>
        </p:txBody>
      </p:sp>
      <p:sp>
        <p:nvSpPr>
          <p:cNvPr id="5" name="Footer Placeholder 4">
            <a:extLst>
              <a:ext uri="{FF2B5EF4-FFF2-40B4-BE49-F238E27FC236}">
                <a16:creationId xmlns:a16="http://schemas.microsoft.com/office/drawing/2014/main" id="{EAFB35AD-694A-F843-B0E1-D5C8803F8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77514-38A0-FE47-BC18-471999E8C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3434F-4DE8-3E4E-8D85-F0ADBBE291B0}" type="slidenum">
              <a:rPr lang="en-US" smtClean="0"/>
              <a:t>‹#›</a:t>
            </a:fld>
            <a:endParaRPr lang="en-US"/>
          </a:p>
        </p:txBody>
      </p:sp>
    </p:spTree>
    <p:extLst>
      <p:ext uri="{BB962C8B-B14F-4D97-AF65-F5344CB8AC3E}">
        <p14:creationId xmlns:p14="http://schemas.microsoft.com/office/powerpoint/2010/main" val="14932076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6.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3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96ED6-1FBC-4E86-9915-1B6F1FCB9A7E}"/>
              </a:ext>
            </a:extLst>
          </p:cNvPr>
          <p:cNvSpPr>
            <a:spLocks noGrp="1"/>
          </p:cNvSpPr>
          <p:nvPr>
            <p:ph type="ctrTitle"/>
          </p:nvPr>
        </p:nvSpPr>
        <p:spPr>
          <a:xfrm>
            <a:off x="1436914" y="3070543"/>
            <a:ext cx="3713230" cy="2387600"/>
          </a:xfrm>
        </p:spPr>
        <p:txBody>
          <a:bodyPr anchor="t">
            <a:normAutofit/>
          </a:bodyPr>
          <a:lstStyle/>
          <a:p>
            <a:pPr algn="l"/>
            <a:r>
              <a:rPr lang="en-US" sz="5400" dirty="0"/>
              <a:t>RESOURCE TRACKING WEBINAR</a:t>
            </a:r>
          </a:p>
        </p:txBody>
      </p:sp>
      <p:sp>
        <p:nvSpPr>
          <p:cNvPr id="3" name="Subtitle 2">
            <a:extLst>
              <a:ext uri="{FF2B5EF4-FFF2-40B4-BE49-F238E27FC236}">
                <a16:creationId xmlns:a16="http://schemas.microsoft.com/office/drawing/2014/main" id="{2703C7D3-9A37-45B3-A65A-B755D0FE9ADA}"/>
              </a:ext>
            </a:extLst>
          </p:cNvPr>
          <p:cNvSpPr>
            <a:spLocks noGrp="1"/>
          </p:cNvSpPr>
          <p:nvPr>
            <p:ph type="subTitle" idx="1"/>
          </p:nvPr>
        </p:nvSpPr>
        <p:spPr>
          <a:xfrm>
            <a:off x="1436914" y="274321"/>
            <a:ext cx="3713228" cy="1306286"/>
          </a:xfrm>
        </p:spPr>
        <p:txBody>
          <a:bodyPr anchor="b">
            <a:normAutofit/>
          </a:bodyPr>
          <a:lstStyle/>
          <a:p>
            <a:pPr algn="l"/>
            <a:r>
              <a:rPr lang="en-US" sz="2000" dirty="0"/>
              <a:t>March 18, 2020</a:t>
            </a:r>
          </a:p>
          <a:p>
            <a:pPr algn="l"/>
            <a:r>
              <a:rPr lang="en-US" sz="2000" dirty="0"/>
              <a:t>Funders Concerned About AIDS</a:t>
            </a:r>
          </a:p>
          <a:p>
            <a:pPr algn="l"/>
            <a:endParaRPr lang="en-US" sz="2000" dirty="0"/>
          </a:p>
        </p:txBody>
      </p:sp>
      <p:grpSp>
        <p:nvGrpSpPr>
          <p:cNvPr id="56"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57" name="Rectangle 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46E8E9-39C7-4633-8764-E333FAE088AB}"/>
              </a:ext>
            </a:extLst>
          </p:cNvPr>
          <p:cNvPicPr>
            <a:picLocks noChangeAspect="1"/>
          </p:cNvPicPr>
          <p:nvPr/>
        </p:nvPicPr>
        <p:blipFill rotWithShape="1">
          <a:blip r:embed="rId3"/>
          <a:srcRect t="1257" r="1" b="22473"/>
          <a:stretch/>
        </p:blipFill>
        <p:spPr>
          <a:xfrm>
            <a:off x="5922492" y="666728"/>
            <a:ext cx="5536001" cy="5465791"/>
          </a:xfrm>
          <a:prstGeom prst="rect">
            <a:avLst/>
          </a:prstGeom>
        </p:spPr>
      </p:pic>
      <p:pic>
        <p:nvPicPr>
          <p:cNvPr id="1026" name="Picture 2">
            <a:extLst>
              <a:ext uri="{FF2B5EF4-FFF2-40B4-BE49-F238E27FC236}">
                <a16:creationId xmlns:a16="http://schemas.microsoft.com/office/drawing/2014/main" id="{F7FE4D39-CE62-4FD2-8AEF-AFF206EB6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00" y="160905"/>
            <a:ext cx="1911772" cy="101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4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DDECF-7223-43F2-BE1F-8FA2B99760E5}"/>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dirty="0"/>
              <a:t>Where’s Funding Going?</a:t>
            </a:r>
          </a:p>
        </p:txBody>
      </p:sp>
      <p:pic>
        <p:nvPicPr>
          <p:cNvPr id="3" name="Content Placeholder 2">
            <a:extLst>
              <a:ext uri="{FF2B5EF4-FFF2-40B4-BE49-F238E27FC236}">
                <a16:creationId xmlns:a16="http://schemas.microsoft.com/office/drawing/2014/main" id="{5BD101AF-3728-47D8-8E35-C248FA7BEED7}"/>
              </a:ext>
            </a:extLst>
          </p:cNvPr>
          <p:cNvPicPr>
            <a:picLocks noGrp="1" noChangeAspect="1"/>
          </p:cNvPicPr>
          <p:nvPr>
            <p:ph sz="half" idx="2"/>
          </p:nvPr>
        </p:nvPicPr>
        <p:blipFill>
          <a:blip r:embed="rId3"/>
          <a:stretch>
            <a:fillRect/>
          </a:stretch>
        </p:blipFill>
        <p:spPr>
          <a:xfrm>
            <a:off x="6375473" y="656150"/>
            <a:ext cx="5771798" cy="5178437"/>
          </a:xfrm>
          <a:prstGeom prst="rect">
            <a:avLst/>
          </a:prstGeom>
        </p:spPr>
      </p:pic>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Content Placeholder 4">
            <a:extLst>
              <a:ext uri="{FF2B5EF4-FFF2-40B4-BE49-F238E27FC236}">
                <a16:creationId xmlns:a16="http://schemas.microsoft.com/office/drawing/2014/main" id="{897B9B4F-5CA6-466C-B833-DE777E4C6CA7}"/>
              </a:ext>
            </a:extLst>
          </p:cNvPr>
          <p:cNvPicPr>
            <a:picLocks noChangeAspect="1"/>
          </p:cNvPicPr>
          <p:nvPr/>
        </p:nvPicPr>
        <p:blipFill rotWithShape="1">
          <a:blip r:embed="rId4"/>
          <a:srcRect l="-9060" r="9060"/>
          <a:stretch/>
        </p:blipFill>
        <p:spPr>
          <a:xfrm>
            <a:off x="182880" y="2187612"/>
            <a:ext cx="6056137" cy="3617252"/>
          </a:xfrm>
          <a:prstGeom prst="rect">
            <a:avLst/>
          </a:prstGeom>
        </p:spPr>
      </p:pic>
    </p:spTree>
    <p:extLst>
      <p:ext uri="{BB962C8B-B14F-4D97-AF65-F5344CB8AC3E}">
        <p14:creationId xmlns:p14="http://schemas.microsoft.com/office/powerpoint/2010/main" val="39476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1AD94-E11A-4B8A-AD60-D98ED60CBB58}"/>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dirty="0"/>
              <a:t>Where’s Funding Going?</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Content Placeholder 4">
            <a:extLst>
              <a:ext uri="{FF2B5EF4-FFF2-40B4-BE49-F238E27FC236}">
                <a16:creationId xmlns:a16="http://schemas.microsoft.com/office/drawing/2014/main" id="{0E56B8C3-21B6-484A-9DBA-C1CC86A90D22}"/>
              </a:ext>
            </a:extLst>
          </p:cNvPr>
          <p:cNvPicPr>
            <a:picLocks noGrp="1" noChangeAspect="1"/>
          </p:cNvPicPr>
          <p:nvPr>
            <p:ph sz="half" idx="1"/>
          </p:nvPr>
        </p:nvPicPr>
        <p:blipFill>
          <a:blip r:embed="rId3"/>
          <a:stretch>
            <a:fillRect/>
          </a:stretch>
        </p:blipFill>
        <p:spPr>
          <a:xfrm>
            <a:off x="838200" y="2127511"/>
            <a:ext cx="5057931" cy="4351338"/>
          </a:xfrm>
          <a:prstGeom prst="rect">
            <a:avLst/>
          </a:prstGeom>
        </p:spPr>
      </p:pic>
      <p:pic>
        <p:nvPicPr>
          <p:cNvPr id="16" name="Content Placeholder 5">
            <a:extLst>
              <a:ext uri="{FF2B5EF4-FFF2-40B4-BE49-F238E27FC236}">
                <a16:creationId xmlns:a16="http://schemas.microsoft.com/office/drawing/2014/main" id="{DCFECFD9-BB4A-4CB3-9C9B-3D53E93B89D0}"/>
              </a:ext>
            </a:extLst>
          </p:cNvPr>
          <p:cNvPicPr>
            <a:picLocks noGrp="1" noChangeAspect="1"/>
          </p:cNvPicPr>
          <p:nvPr>
            <p:ph sz="half" idx="2"/>
          </p:nvPr>
        </p:nvPicPr>
        <p:blipFill>
          <a:blip r:embed="rId4"/>
          <a:stretch>
            <a:fillRect/>
          </a:stretch>
        </p:blipFill>
        <p:spPr>
          <a:xfrm>
            <a:off x="5896131" y="2114120"/>
            <a:ext cx="4629226" cy="4351338"/>
          </a:xfrm>
          <a:prstGeom prst="rect">
            <a:avLst/>
          </a:prstGeom>
        </p:spPr>
      </p:pic>
    </p:spTree>
    <p:extLst>
      <p:ext uri="{BB962C8B-B14F-4D97-AF65-F5344CB8AC3E}">
        <p14:creationId xmlns:p14="http://schemas.microsoft.com/office/powerpoint/2010/main" val="390485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DDECF-7223-43F2-BE1F-8FA2B99760E5}"/>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a:t>A Look at the United States</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Content Placeholder 5">
            <a:extLst>
              <a:ext uri="{FF2B5EF4-FFF2-40B4-BE49-F238E27FC236}">
                <a16:creationId xmlns:a16="http://schemas.microsoft.com/office/drawing/2014/main" id="{1C1C9064-414B-434A-9C31-1E166ED2948F}"/>
              </a:ext>
            </a:extLst>
          </p:cNvPr>
          <p:cNvPicPr>
            <a:picLocks noChangeAspect="1"/>
          </p:cNvPicPr>
          <p:nvPr/>
        </p:nvPicPr>
        <p:blipFill>
          <a:blip r:embed="rId3"/>
          <a:stretch>
            <a:fillRect/>
          </a:stretch>
        </p:blipFill>
        <p:spPr>
          <a:xfrm>
            <a:off x="6375473" y="626524"/>
            <a:ext cx="5590788" cy="4117890"/>
          </a:xfrm>
          <a:prstGeom prst="rect">
            <a:avLst/>
          </a:prstGeom>
        </p:spPr>
      </p:pic>
      <p:pic>
        <p:nvPicPr>
          <p:cNvPr id="12" name="Content Placeholder 4">
            <a:extLst>
              <a:ext uri="{FF2B5EF4-FFF2-40B4-BE49-F238E27FC236}">
                <a16:creationId xmlns:a16="http://schemas.microsoft.com/office/drawing/2014/main" id="{E27BC170-89AF-4EC8-96E2-2E30B8DE527D}"/>
              </a:ext>
            </a:extLst>
          </p:cNvPr>
          <p:cNvPicPr>
            <a:picLocks noGrp="1" noChangeAspect="1"/>
          </p:cNvPicPr>
          <p:nvPr>
            <p:ph sz="half" idx="2"/>
          </p:nvPr>
        </p:nvPicPr>
        <p:blipFill>
          <a:blip r:embed="rId4"/>
          <a:stretch>
            <a:fillRect/>
          </a:stretch>
        </p:blipFill>
        <p:spPr>
          <a:xfrm>
            <a:off x="227680" y="2144075"/>
            <a:ext cx="6087613" cy="3707410"/>
          </a:xfrm>
          <a:prstGeom prst="rect">
            <a:avLst/>
          </a:prstGeom>
        </p:spPr>
      </p:pic>
    </p:spTree>
    <p:extLst>
      <p:ext uri="{BB962C8B-B14F-4D97-AF65-F5344CB8AC3E}">
        <p14:creationId xmlns:p14="http://schemas.microsoft.com/office/powerpoint/2010/main" val="41423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95B82-D975-47F9-AD8B-0EF67E0921D2}"/>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a:t>Funding the Right Strategies</a:t>
            </a:r>
          </a:p>
        </p:txBody>
      </p:sp>
      <p:cxnSp>
        <p:nvCxnSpPr>
          <p:cNvPr id="34" name="Straight Connector 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Content Placeholder 4">
            <a:extLst>
              <a:ext uri="{FF2B5EF4-FFF2-40B4-BE49-F238E27FC236}">
                <a16:creationId xmlns:a16="http://schemas.microsoft.com/office/drawing/2014/main" id="{C5D989CE-1034-45D2-8C1C-91D7A0B75E0D}"/>
              </a:ext>
            </a:extLst>
          </p:cNvPr>
          <p:cNvPicPr>
            <a:picLocks noChangeAspect="1"/>
          </p:cNvPicPr>
          <p:nvPr/>
        </p:nvPicPr>
        <p:blipFill>
          <a:blip r:embed="rId3"/>
          <a:stretch>
            <a:fillRect/>
          </a:stretch>
        </p:blipFill>
        <p:spPr>
          <a:xfrm>
            <a:off x="6407255" y="2087741"/>
            <a:ext cx="5181600" cy="3879602"/>
          </a:xfrm>
          <a:prstGeom prst="rect">
            <a:avLst/>
          </a:prstGeom>
        </p:spPr>
      </p:pic>
      <p:pic>
        <p:nvPicPr>
          <p:cNvPr id="13" name="Content Placeholder 12">
            <a:extLst>
              <a:ext uri="{FF2B5EF4-FFF2-40B4-BE49-F238E27FC236}">
                <a16:creationId xmlns:a16="http://schemas.microsoft.com/office/drawing/2014/main" id="{77622AC0-3769-47BA-BAE8-0E3F8C8A7C7D}"/>
              </a:ext>
            </a:extLst>
          </p:cNvPr>
          <p:cNvPicPr>
            <a:picLocks noGrp="1" noChangeAspect="1"/>
          </p:cNvPicPr>
          <p:nvPr>
            <p:ph sz="half" idx="2"/>
          </p:nvPr>
        </p:nvPicPr>
        <p:blipFill>
          <a:blip r:embed="rId4"/>
          <a:stretch>
            <a:fillRect/>
          </a:stretch>
        </p:blipFill>
        <p:spPr>
          <a:xfrm>
            <a:off x="463692" y="3545622"/>
            <a:ext cx="5747123" cy="2171724"/>
          </a:xfrm>
          <a:prstGeom prst="rect">
            <a:avLst/>
          </a:prstGeom>
        </p:spPr>
      </p:pic>
    </p:spTree>
    <p:extLst>
      <p:ext uri="{BB962C8B-B14F-4D97-AF65-F5344CB8AC3E}">
        <p14:creationId xmlns:p14="http://schemas.microsoft.com/office/powerpoint/2010/main" val="180230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7EE55E-74E2-4675-84A7-CDB3AB51D345}"/>
              </a:ext>
            </a:extLst>
          </p:cNvPr>
          <p:cNvSpPr>
            <a:spLocks noGrp="1"/>
          </p:cNvSpPr>
          <p:nvPr>
            <p:ph type="title"/>
          </p:nvPr>
        </p:nvSpPr>
        <p:spPr>
          <a:xfrm>
            <a:off x="907913" y="873940"/>
            <a:ext cx="5322954" cy="1035781"/>
          </a:xfrm>
        </p:spPr>
        <p:txBody>
          <a:bodyPr vert="horz" lIns="91440" tIns="45720" rIns="91440" bIns="45720" rtlCol="0" anchor="ctr">
            <a:normAutofit/>
          </a:bodyPr>
          <a:lstStyle/>
          <a:p>
            <a:r>
              <a:rPr lang="en-US" sz="3300" dirty="0"/>
              <a:t>Who is the Funding Reaching?</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61C90F2-D548-4DB7-B6EB-DFB2114EA81B}"/>
              </a:ext>
            </a:extLst>
          </p:cNvPr>
          <p:cNvPicPr>
            <a:picLocks noChangeAspect="1"/>
          </p:cNvPicPr>
          <p:nvPr/>
        </p:nvPicPr>
        <p:blipFill>
          <a:blip r:embed="rId3"/>
          <a:stretch>
            <a:fillRect/>
          </a:stretch>
        </p:blipFill>
        <p:spPr>
          <a:xfrm>
            <a:off x="0" y="2064591"/>
            <a:ext cx="6624842" cy="4218847"/>
          </a:xfrm>
          <a:prstGeom prst="rect">
            <a:avLst/>
          </a:prstGeom>
        </p:spPr>
      </p:pic>
      <p:pic>
        <p:nvPicPr>
          <p:cNvPr id="11" name="Picture 10">
            <a:extLst>
              <a:ext uri="{FF2B5EF4-FFF2-40B4-BE49-F238E27FC236}">
                <a16:creationId xmlns:a16="http://schemas.microsoft.com/office/drawing/2014/main" id="{C63C61F5-201C-4926-ADD4-C9074EDD7757}"/>
              </a:ext>
            </a:extLst>
          </p:cNvPr>
          <p:cNvPicPr>
            <a:picLocks noChangeAspect="1"/>
          </p:cNvPicPr>
          <p:nvPr/>
        </p:nvPicPr>
        <p:blipFill>
          <a:blip r:embed="rId4"/>
          <a:stretch>
            <a:fillRect/>
          </a:stretch>
        </p:blipFill>
        <p:spPr>
          <a:xfrm>
            <a:off x="6549408" y="2572990"/>
            <a:ext cx="5623565" cy="3838191"/>
          </a:xfrm>
          <a:prstGeom prst="rect">
            <a:avLst/>
          </a:prstGeom>
        </p:spPr>
      </p:pic>
    </p:spTree>
    <p:extLst>
      <p:ext uri="{BB962C8B-B14F-4D97-AF65-F5344CB8AC3E}">
        <p14:creationId xmlns:p14="http://schemas.microsoft.com/office/powerpoint/2010/main" val="269992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1AD94-E11A-4B8A-AD60-D98ED60CBB58}"/>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Funding Context</a:t>
            </a:r>
          </a:p>
        </p:txBody>
      </p:sp>
      <p:sp>
        <p:nvSpPr>
          <p:cNvPr id="26" name="Rectangle 2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4">
            <a:extLst>
              <a:ext uri="{FF2B5EF4-FFF2-40B4-BE49-F238E27FC236}">
                <a16:creationId xmlns:a16="http://schemas.microsoft.com/office/drawing/2014/main" id="{AE7930D5-E857-4505-8FF5-A0ABBDFC6702}"/>
              </a:ext>
            </a:extLst>
          </p:cNvPr>
          <p:cNvPicPr>
            <a:picLocks noGrp="1" noChangeAspect="1"/>
          </p:cNvPicPr>
          <p:nvPr>
            <p:ph sz="half" idx="1"/>
          </p:nvPr>
        </p:nvPicPr>
        <p:blipFill rotWithShape="1">
          <a:blip r:embed="rId3"/>
          <a:srcRect r="11683" b="1"/>
          <a:stretch/>
        </p:blipFill>
        <p:spPr>
          <a:xfrm>
            <a:off x="545238" y="858525"/>
            <a:ext cx="7608304" cy="5211906"/>
          </a:xfrm>
          <a:prstGeom prst="rect">
            <a:avLst/>
          </a:prstGeom>
        </p:spPr>
      </p:pic>
      <p:sp>
        <p:nvSpPr>
          <p:cNvPr id="30" name="Rectangle 2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78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A05F1-F98C-4403-B056-104BF488E7DE}"/>
              </a:ext>
            </a:extLst>
          </p:cNvPr>
          <p:cNvSpPr>
            <a:spLocks noGrp="1"/>
          </p:cNvSpPr>
          <p:nvPr>
            <p:ph type="ctrTitle"/>
          </p:nvPr>
        </p:nvSpPr>
        <p:spPr>
          <a:xfrm>
            <a:off x="737062" y="2637063"/>
            <a:ext cx="9910296" cy="2175097"/>
          </a:xfrm>
        </p:spPr>
        <p:txBody>
          <a:bodyPr anchor="t">
            <a:normAutofit/>
          </a:bodyPr>
          <a:lstStyle/>
          <a:p>
            <a:pPr algn="l"/>
            <a:r>
              <a:rPr lang="en-US" sz="6800" dirty="0"/>
              <a:t>Putting Data into Action:</a:t>
            </a:r>
            <a:br>
              <a:rPr lang="en-US" sz="6800" dirty="0"/>
            </a:br>
            <a:r>
              <a:rPr lang="en-US" sz="6800" dirty="0"/>
              <a:t>Key Population Desk Review</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preview">
            <a:extLst>
              <a:ext uri="{FF2B5EF4-FFF2-40B4-BE49-F238E27FC236}">
                <a16:creationId xmlns:a16="http://schemas.microsoft.com/office/drawing/2014/main" id="{581940D3-038E-48F0-B413-D82308C35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75" y="5179485"/>
            <a:ext cx="2504835" cy="669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review">
            <a:extLst>
              <a:ext uri="{FF2B5EF4-FFF2-40B4-BE49-F238E27FC236}">
                <a16:creationId xmlns:a16="http://schemas.microsoft.com/office/drawing/2014/main" id="{79C6D3EA-7D06-4E36-ACCF-76595E386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910" y="4628447"/>
            <a:ext cx="2736535" cy="13717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review">
            <a:extLst>
              <a:ext uri="{FF2B5EF4-FFF2-40B4-BE49-F238E27FC236}">
                <a16:creationId xmlns:a16="http://schemas.microsoft.com/office/drawing/2014/main" id="{8756CD93-B82B-4A72-8893-5E5F4A0A0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43" y="5306785"/>
            <a:ext cx="2385149" cy="4564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BFDEE25-1EF7-4E74-8ED4-B20E6B236821}"/>
              </a:ext>
            </a:extLst>
          </p:cNvPr>
          <p:cNvSpPr>
            <a:spLocks noGrp="1"/>
          </p:cNvSpPr>
          <p:nvPr>
            <p:ph type="subTitle" idx="1"/>
          </p:nvPr>
        </p:nvSpPr>
        <p:spPr>
          <a:xfrm>
            <a:off x="793980" y="1122214"/>
            <a:ext cx="9910295" cy="1281733"/>
          </a:xfrm>
        </p:spPr>
        <p:txBody>
          <a:bodyPr anchor="b">
            <a:normAutofit/>
          </a:bodyPr>
          <a:lstStyle/>
          <a:p>
            <a:pPr algn="l"/>
            <a:r>
              <a:rPr lang="en-US" dirty="0" err="1"/>
              <a:t>Arben</a:t>
            </a:r>
            <a:r>
              <a:rPr lang="en-US" dirty="0"/>
              <a:t> </a:t>
            </a:r>
            <a:r>
              <a:rPr lang="en-US" dirty="0" err="1"/>
              <a:t>Fetai</a:t>
            </a:r>
            <a:r>
              <a:rPr lang="en-US" dirty="0"/>
              <a:t>, </a:t>
            </a:r>
            <a:r>
              <a:rPr lang="en-US" dirty="0" err="1"/>
              <a:t>Aidsfonds</a:t>
            </a:r>
            <a:endParaRPr lang="en-US" dirty="0"/>
          </a:p>
          <a:p>
            <a:pPr algn="l"/>
            <a:r>
              <a:rPr lang="en-GB" dirty="0" err="1"/>
              <a:t>Kanna</a:t>
            </a:r>
            <a:r>
              <a:rPr lang="en-GB" dirty="0"/>
              <a:t> </a:t>
            </a:r>
            <a:r>
              <a:rPr lang="en-GB" dirty="0" err="1"/>
              <a:t>Dharmarajah</a:t>
            </a:r>
            <a:r>
              <a:rPr lang="en-GB" dirty="0"/>
              <a:t>, Frontline AIDS</a:t>
            </a:r>
            <a:endParaRPr lang="en-US" dirty="0"/>
          </a:p>
        </p:txBody>
      </p:sp>
      <p:sp>
        <p:nvSpPr>
          <p:cNvPr id="4" name="AutoShape 10" descr="Frontline Aids Logo">
            <a:extLst>
              <a:ext uri="{FF2B5EF4-FFF2-40B4-BE49-F238E27FC236}">
                <a16:creationId xmlns:a16="http://schemas.microsoft.com/office/drawing/2014/main" id="{FA49A7DB-370E-4DFD-A037-59DBD9F3395C}"/>
              </a:ext>
            </a:extLst>
          </p:cNvPr>
          <p:cNvSpPr>
            <a:spLocks noChangeAspect="1" noChangeArrowheads="1"/>
          </p:cNvSpPr>
          <p:nvPr/>
        </p:nvSpPr>
        <p:spPr bwMode="auto">
          <a:xfrm>
            <a:off x="5943600" y="3276600"/>
            <a:ext cx="2355448" cy="2355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FAA996C-8CC7-40A7-ABC3-C0D5333CC0B6}"/>
              </a:ext>
            </a:extLst>
          </p:cNvPr>
          <p:cNvPicPr>
            <a:picLocks noChangeAspect="1"/>
          </p:cNvPicPr>
          <p:nvPr/>
        </p:nvPicPr>
        <p:blipFill>
          <a:blip r:embed="rId5"/>
          <a:stretch>
            <a:fillRect/>
          </a:stretch>
        </p:blipFill>
        <p:spPr>
          <a:xfrm>
            <a:off x="3199692" y="5125827"/>
            <a:ext cx="2549951" cy="940891"/>
          </a:xfrm>
          <a:prstGeom prst="rect">
            <a:avLst/>
          </a:prstGeom>
        </p:spPr>
      </p:pic>
    </p:spTree>
    <p:extLst>
      <p:ext uri="{BB962C8B-B14F-4D97-AF65-F5344CB8AC3E}">
        <p14:creationId xmlns:p14="http://schemas.microsoft.com/office/powerpoint/2010/main" val="109104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2360" y="4879542"/>
            <a:ext cx="7913832" cy="1978458"/>
          </a:xfrm>
          <a:prstGeom prst="rect">
            <a:avLst/>
          </a:prstGeom>
        </p:spPr>
      </p:pic>
      <p:pic>
        <p:nvPicPr>
          <p:cNvPr id="5"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8216" y="81587"/>
            <a:ext cx="9038432" cy="1807686"/>
          </a:xfr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09" y="5331656"/>
            <a:ext cx="4321329" cy="1163435"/>
          </a:xfrm>
          <a:prstGeom prst="rect">
            <a:avLst/>
          </a:prstGeom>
        </p:spPr>
      </p:pic>
      <p:sp>
        <p:nvSpPr>
          <p:cNvPr id="2" name="TextBox 1">
            <a:extLst>
              <a:ext uri="{FF2B5EF4-FFF2-40B4-BE49-F238E27FC236}">
                <a16:creationId xmlns:a16="http://schemas.microsoft.com/office/drawing/2014/main" id="{91E1DA32-EEF1-A44B-A704-727CDA2A41D3}"/>
              </a:ext>
            </a:extLst>
          </p:cNvPr>
          <p:cNvSpPr txBox="1"/>
          <p:nvPr/>
        </p:nvSpPr>
        <p:spPr>
          <a:xfrm>
            <a:off x="1831812" y="2617520"/>
            <a:ext cx="88112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“Off-track”: How Global Investments in HIV Programming for Key Populations are Falling Short (working title) </a:t>
            </a:r>
          </a:p>
        </p:txBody>
      </p:sp>
    </p:spTree>
    <p:extLst>
      <p:ext uri="{BB962C8B-B14F-4D97-AF65-F5344CB8AC3E}">
        <p14:creationId xmlns:p14="http://schemas.microsoft.com/office/powerpoint/2010/main" val="243665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3262" y="543421"/>
            <a:ext cx="3332421" cy="897190"/>
          </a:xfrm>
          <a:prstGeom prst="rect">
            <a:avLst/>
          </a:prstGeom>
        </p:spPr>
      </p:pic>
      <p:pic>
        <p:nvPicPr>
          <p:cNvPr id="5" name="Tijdelijke aanduiding voor inhoud 3">
            <a:extLst>
              <a:ext uri="{FF2B5EF4-FFF2-40B4-BE49-F238E27FC236}">
                <a16:creationId xmlns:a16="http://schemas.microsoft.com/office/drawing/2014/main" id="{195EA931-63F4-F849-BD2C-E9D6525AD72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63098" b="18214"/>
          <a:stretch/>
        </p:blipFill>
        <p:spPr>
          <a:xfrm>
            <a:off x="662941" y="0"/>
            <a:ext cx="3736531" cy="1656272"/>
          </a:xfrm>
        </p:spPr>
      </p:pic>
      <p:sp>
        <p:nvSpPr>
          <p:cNvPr id="6" name="Rectangle 5">
            <a:extLst>
              <a:ext uri="{FF2B5EF4-FFF2-40B4-BE49-F238E27FC236}">
                <a16:creationId xmlns:a16="http://schemas.microsoft.com/office/drawing/2014/main" id="{442353D1-D639-4F44-828B-6F99B63C9A9A}"/>
              </a:ext>
            </a:extLst>
          </p:cNvPr>
          <p:cNvSpPr/>
          <p:nvPr/>
        </p:nvSpPr>
        <p:spPr>
          <a:xfrm>
            <a:off x="662941" y="1698931"/>
            <a:ext cx="10125560" cy="433965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First-ever analysis of global investments in HIV programming for men who have sex with men, trans people, sex workers and people who use drugs, looking at the gap between the aspirations of the collective goals set through the Fast-Track strategy and the reality of resource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mobilisation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LMICs.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Based on data for 2016-2018, the report will provide the most comprehensive mapping to date on funding for key populations, looking at investments made by the major funders of the global HIV response: LMICs governments, PEPFAR, the Global Fund, other donor governments and private philanthropy (FCAA &amp;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Global Philanthropy Project data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Will be launched in July 2020 aiming to provide an advocacy tool for addressing the funding and data gaps regarding key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2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2EACD-0445-4491-80F5-58B2D38948B9}"/>
              </a:ext>
            </a:extLst>
          </p:cNvPr>
          <p:cNvSpPr>
            <a:spLocks noGrp="1"/>
          </p:cNvSpPr>
          <p:nvPr>
            <p:ph type="title"/>
          </p:nvPr>
        </p:nvSpPr>
        <p:spPr>
          <a:xfrm>
            <a:off x="9267909" y="2023110"/>
            <a:ext cx="2622006" cy="2846070"/>
          </a:xfrm>
        </p:spPr>
        <p:txBody>
          <a:bodyPr vert="horz" lIns="91440" tIns="45720" rIns="91440" bIns="45720" rtlCol="0" anchor="ctr">
            <a:normAutofit/>
          </a:bodyPr>
          <a:lstStyle/>
          <a:p>
            <a:r>
              <a:rPr lang="en-US" sz="3700" dirty="0"/>
              <a:t>Refresh: How to Submit Data</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Website Demo">
            <a:hlinkClick r:id="" action="ppaction://media"/>
            <a:extLst>
              <a:ext uri="{FF2B5EF4-FFF2-40B4-BE49-F238E27FC236}">
                <a16:creationId xmlns:a16="http://schemas.microsoft.com/office/drawing/2014/main" id="{B2B64E80-964B-44FE-BABA-B5CD46E39E9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9338" y="1404736"/>
            <a:ext cx="8008088" cy="3951035"/>
          </a:xfrm>
          <a:prstGeom prst="rect">
            <a:avLst/>
          </a:prstGeom>
        </p:spPr>
      </p:pic>
    </p:spTree>
    <p:extLst>
      <p:ext uri="{BB962C8B-B14F-4D97-AF65-F5344CB8AC3E}">
        <p14:creationId xmlns:p14="http://schemas.microsoft.com/office/powerpoint/2010/main" val="224974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CE30D-2588-4260-98A4-94AF16E07323}"/>
              </a:ext>
            </a:extLst>
          </p:cNvPr>
          <p:cNvSpPr>
            <a:spLocks noGrp="1"/>
          </p:cNvSpPr>
          <p:nvPr>
            <p:ph type="title"/>
          </p:nvPr>
        </p:nvSpPr>
        <p:spPr>
          <a:xfrm>
            <a:off x="1045028" y="1336329"/>
            <a:ext cx="3892732" cy="4382588"/>
          </a:xfrm>
        </p:spPr>
        <p:txBody>
          <a:bodyPr anchor="ctr">
            <a:normAutofit/>
          </a:bodyPr>
          <a:lstStyle/>
          <a:p>
            <a:r>
              <a:rPr lang="en-US" sz="5400" dirty="0"/>
              <a:t>LOGISTICS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C60431-5C75-4031-B002-5A0D416A5E24}"/>
              </a:ext>
            </a:extLst>
          </p:cNvPr>
          <p:cNvSpPr>
            <a:spLocks noGrp="1"/>
          </p:cNvSpPr>
          <p:nvPr>
            <p:ph idx="1"/>
          </p:nvPr>
        </p:nvSpPr>
        <p:spPr>
          <a:xfrm>
            <a:off x="6923313" y="1336329"/>
            <a:ext cx="4433535" cy="4382588"/>
          </a:xfrm>
        </p:spPr>
        <p:txBody>
          <a:bodyPr anchor="ctr">
            <a:normAutofit/>
          </a:bodyPr>
          <a:lstStyle/>
          <a:p>
            <a:r>
              <a:rPr lang="en-US" dirty="0"/>
              <a:t>We are recording this webinar</a:t>
            </a:r>
          </a:p>
          <a:p>
            <a:endParaRPr lang="en-US" dirty="0"/>
          </a:p>
          <a:p>
            <a:r>
              <a:rPr lang="en-US" dirty="0"/>
              <a:t>Mute your lines please! </a:t>
            </a:r>
          </a:p>
          <a:p>
            <a:endParaRPr lang="en-US" dirty="0"/>
          </a:p>
          <a:p>
            <a:r>
              <a:rPr lang="en-US" dirty="0"/>
              <a:t>Q &amp; A</a:t>
            </a:r>
          </a:p>
          <a:p>
            <a:pPr lvl="1"/>
            <a:r>
              <a:rPr lang="en-US" sz="2000" dirty="0"/>
              <a:t>Chat questions or </a:t>
            </a:r>
          </a:p>
          <a:p>
            <a:pPr lvl="1"/>
            <a:r>
              <a:rPr lang="en-US" sz="2000" dirty="0"/>
              <a:t>Email to Sarah@fcaaids.org</a:t>
            </a:r>
          </a:p>
        </p:txBody>
      </p:sp>
      <p:pic>
        <p:nvPicPr>
          <p:cNvPr id="14" name="Graphic 13" descr="Speaker Phone">
            <a:extLst>
              <a:ext uri="{FF2B5EF4-FFF2-40B4-BE49-F238E27FC236}">
                <a16:creationId xmlns:a16="http://schemas.microsoft.com/office/drawing/2014/main" id="{D8D05682-8B35-4A25-B55B-514974ACED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4295" y="3209120"/>
            <a:ext cx="780534" cy="780534"/>
          </a:xfrm>
          <a:prstGeom prst="rect">
            <a:avLst/>
          </a:prstGeom>
        </p:spPr>
      </p:pic>
      <p:pic>
        <p:nvPicPr>
          <p:cNvPr id="5" name="Graphic 4" descr="Question mark">
            <a:extLst>
              <a:ext uri="{FF2B5EF4-FFF2-40B4-BE49-F238E27FC236}">
                <a16:creationId xmlns:a16="http://schemas.microsoft.com/office/drawing/2014/main" id="{A10FE1A5-C823-4F3B-B5C0-77F6627F2B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6435" y="4461232"/>
            <a:ext cx="780534" cy="780534"/>
          </a:xfrm>
          <a:prstGeom prst="rect">
            <a:avLst/>
          </a:prstGeom>
        </p:spPr>
      </p:pic>
      <p:pic>
        <p:nvPicPr>
          <p:cNvPr id="7" name="Graphic 6" descr="Video camera">
            <a:extLst>
              <a:ext uri="{FF2B5EF4-FFF2-40B4-BE49-F238E27FC236}">
                <a16:creationId xmlns:a16="http://schemas.microsoft.com/office/drawing/2014/main" id="{D57D7491-CEF0-47E4-BC90-ADADF52F83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6434" y="1783147"/>
            <a:ext cx="780534" cy="780534"/>
          </a:xfrm>
          <a:prstGeom prst="rect">
            <a:avLst/>
          </a:prstGeom>
        </p:spPr>
      </p:pic>
    </p:spTree>
    <p:extLst>
      <p:ext uri="{BB962C8B-B14F-4D97-AF65-F5344CB8AC3E}">
        <p14:creationId xmlns:p14="http://schemas.microsoft.com/office/powerpoint/2010/main" val="1384816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35997-A9C7-4505-8EDB-61B93D8917FD}"/>
              </a:ext>
            </a:extLst>
          </p:cNvPr>
          <p:cNvSpPr>
            <a:spLocks noGrp="1"/>
          </p:cNvSpPr>
          <p:nvPr>
            <p:ph type="ctrTitle"/>
          </p:nvPr>
        </p:nvSpPr>
        <p:spPr>
          <a:xfrm>
            <a:off x="966278" y="2623362"/>
            <a:ext cx="9910296" cy="2590027"/>
          </a:xfrm>
        </p:spPr>
        <p:txBody>
          <a:bodyPr anchor="t">
            <a:normAutofit fontScale="90000"/>
          </a:bodyPr>
          <a:lstStyle/>
          <a:p>
            <a:pPr algn="l"/>
            <a:r>
              <a:rPr lang="en-US" sz="6800" dirty="0"/>
              <a:t>Funding at the Intersections: </a:t>
            </a:r>
            <a:r>
              <a:rPr lang="en-US" sz="4900" dirty="0"/>
              <a:t>What does it mean to be an HIV Funder?</a:t>
            </a:r>
            <a:br>
              <a:rPr lang="en-US" sz="6800" dirty="0"/>
            </a:br>
            <a:endParaRPr lang="en-US" sz="6800" dirty="0"/>
          </a:p>
        </p:txBody>
      </p:sp>
      <p:sp>
        <p:nvSpPr>
          <p:cNvPr id="3" name="Subtitle 2">
            <a:extLst>
              <a:ext uri="{FF2B5EF4-FFF2-40B4-BE49-F238E27FC236}">
                <a16:creationId xmlns:a16="http://schemas.microsoft.com/office/drawing/2014/main" id="{DB7930BC-CA21-41F6-AEED-3D95008B940C}"/>
              </a:ext>
            </a:extLst>
          </p:cNvPr>
          <p:cNvSpPr>
            <a:spLocks noGrp="1"/>
          </p:cNvSpPr>
          <p:nvPr>
            <p:ph type="subTitle" idx="1"/>
          </p:nvPr>
        </p:nvSpPr>
        <p:spPr>
          <a:xfrm>
            <a:off x="966278" y="1323618"/>
            <a:ext cx="9910295" cy="1281733"/>
          </a:xfrm>
        </p:spPr>
        <p:txBody>
          <a:bodyPr anchor="b">
            <a:normAutofit/>
          </a:bodyPr>
          <a:lstStyle/>
          <a:p>
            <a:pPr algn="l"/>
            <a:r>
              <a:rPr lang="en-US" dirty="0"/>
              <a:t>John Barnes, FCAA</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28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7EE55E-74E2-4675-84A7-CDB3AB51D345}"/>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a:t>What to Look Forward to this Year! </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631BB6D0-F6D4-4D55-8160-DA1F4C913E9A}"/>
              </a:ext>
            </a:extLst>
          </p:cNvPr>
          <p:cNvGraphicFramePr/>
          <p:nvPr>
            <p:extLst>
              <p:ext uri="{D42A27DB-BD31-4B8C-83A1-F6EECF244321}">
                <p14:modId xmlns:p14="http://schemas.microsoft.com/office/powerpoint/2010/main" val="39114483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84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35997-A9C7-4505-8EDB-61B93D8917FD}"/>
              </a:ext>
            </a:extLst>
          </p:cNvPr>
          <p:cNvSpPr>
            <a:spLocks noGrp="1"/>
          </p:cNvSpPr>
          <p:nvPr>
            <p:ph type="ctrTitle"/>
          </p:nvPr>
        </p:nvSpPr>
        <p:spPr>
          <a:xfrm>
            <a:off x="1108710" y="2836139"/>
            <a:ext cx="9942436" cy="2590027"/>
          </a:xfrm>
        </p:spPr>
        <p:txBody>
          <a:bodyPr anchor="t">
            <a:normAutofit/>
          </a:bodyPr>
          <a:lstStyle/>
          <a:p>
            <a:pPr algn="l"/>
            <a:r>
              <a:rPr lang="en-US" sz="6800" dirty="0"/>
              <a:t>Questions? </a:t>
            </a:r>
            <a:br>
              <a:rPr lang="en-US" sz="6800" dirty="0"/>
            </a:br>
            <a:endParaRPr lang="en-US" sz="6800" dirty="0"/>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Questions">
            <a:extLst>
              <a:ext uri="{FF2B5EF4-FFF2-40B4-BE49-F238E27FC236}">
                <a16:creationId xmlns:a16="http://schemas.microsoft.com/office/drawing/2014/main" id="{BA781278-BFB5-4481-B4F2-E72983E50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7760" y="2195587"/>
            <a:ext cx="2227823" cy="2227823"/>
          </a:xfrm>
          <a:prstGeom prst="rect">
            <a:avLst/>
          </a:prstGeom>
        </p:spPr>
      </p:pic>
    </p:spTree>
    <p:extLst>
      <p:ext uri="{BB962C8B-B14F-4D97-AF65-F5344CB8AC3E}">
        <p14:creationId xmlns:p14="http://schemas.microsoft.com/office/powerpoint/2010/main" val="237808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36AF9-6BCC-44A1-9975-BA0874DFA083}"/>
              </a:ext>
            </a:extLst>
          </p:cNvPr>
          <p:cNvSpPr>
            <a:spLocks noGrp="1"/>
          </p:cNvSpPr>
          <p:nvPr>
            <p:ph type="title"/>
          </p:nvPr>
        </p:nvSpPr>
        <p:spPr>
          <a:xfrm>
            <a:off x="1045028" y="1336329"/>
            <a:ext cx="3892732" cy="4382588"/>
          </a:xfrm>
        </p:spPr>
        <p:txBody>
          <a:bodyPr anchor="ctr">
            <a:normAutofit/>
          </a:bodyPr>
          <a:lstStyle/>
          <a:p>
            <a:r>
              <a:rPr lang="en-US" sz="5400" dirty="0"/>
              <a:t>AGENDA</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70B548-5D98-488D-A83B-193BF9735034}"/>
              </a:ext>
            </a:extLst>
          </p:cNvPr>
          <p:cNvSpPr>
            <a:spLocks noGrp="1"/>
          </p:cNvSpPr>
          <p:nvPr>
            <p:ph idx="1"/>
          </p:nvPr>
        </p:nvSpPr>
        <p:spPr>
          <a:xfrm>
            <a:off x="6830829" y="1443709"/>
            <a:ext cx="4597318" cy="4064449"/>
          </a:xfrm>
        </p:spPr>
        <p:txBody>
          <a:bodyPr anchor="ctr">
            <a:noAutofit/>
          </a:bodyPr>
          <a:lstStyle/>
          <a:p>
            <a:r>
              <a:rPr lang="en-US" sz="2400" dirty="0"/>
              <a:t>Philanthropic Support to Address HIV/AIDS, 2018: </a:t>
            </a:r>
            <a:r>
              <a:rPr lang="en-US" sz="2000" b="1" dirty="0"/>
              <a:t>Cat Gironda, FCAA</a:t>
            </a:r>
          </a:p>
          <a:p>
            <a:endParaRPr lang="en-US" sz="2400" dirty="0"/>
          </a:p>
          <a:p>
            <a:r>
              <a:rPr lang="en-US" sz="2400" dirty="0"/>
              <a:t>Putting Data into Action:        </a:t>
            </a:r>
            <a:r>
              <a:rPr lang="en-US" sz="2000" b="1" dirty="0" err="1"/>
              <a:t>Arben</a:t>
            </a:r>
            <a:r>
              <a:rPr lang="en-US" sz="2000" b="1" dirty="0"/>
              <a:t> </a:t>
            </a:r>
            <a:r>
              <a:rPr lang="en-US" sz="2000" b="1" dirty="0" err="1"/>
              <a:t>Fetai</a:t>
            </a:r>
            <a:r>
              <a:rPr lang="en-US" sz="2000" b="1" dirty="0"/>
              <a:t>, </a:t>
            </a:r>
            <a:r>
              <a:rPr lang="en-US" sz="2000" b="1" dirty="0" err="1"/>
              <a:t>Aidsfonds</a:t>
            </a:r>
            <a:r>
              <a:rPr lang="en-US" sz="2000" b="1" dirty="0"/>
              <a:t>                      </a:t>
            </a:r>
            <a:r>
              <a:rPr lang="en-GB" sz="2000" b="1" dirty="0" err="1"/>
              <a:t>Kanna</a:t>
            </a:r>
            <a:r>
              <a:rPr lang="en-GB" sz="2000" b="1" dirty="0"/>
              <a:t> </a:t>
            </a:r>
            <a:r>
              <a:rPr lang="en-GB" sz="2000" b="1" dirty="0" err="1"/>
              <a:t>Dharmarajah</a:t>
            </a:r>
            <a:r>
              <a:rPr lang="en-GB" sz="2000" b="1" dirty="0"/>
              <a:t>, Frontline AIDS</a:t>
            </a:r>
          </a:p>
          <a:p>
            <a:endParaRPr lang="en-US" sz="2400" dirty="0"/>
          </a:p>
          <a:p>
            <a:r>
              <a:rPr lang="en-US" sz="2400" dirty="0"/>
              <a:t>Refresh: How to Submit Data</a:t>
            </a:r>
          </a:p>
          <a:p>
            <a:pPr marL="0" indent="0">
              <a:buNone/>
            </a:pPr>
            <a:endParaRPr lang="en-US" sz="2400" dirty="0"/>
          </a:p>
          <a:p>
            <a:r>
              <a:rPr lang="en-US" sz="2400" dirty="0"/>
              <a:t>Looking Forward with FCAA:    </a:t>
            </a:r>
            <a:r>
              <a:rPr lang="en-US" sz="2000" b="1" dirty="0"/>
              <a:t>John Barnes, FCAA</a:t>
            </a:r>
          </a:p>
        </p:txBody>
      </p:sp>
      <p:pic>
        <p:nvPicPr>
          <p:cNvPr id="7" name="Graphic 6" descr="Research">
            <a:extLst>
              <a:ext uri="{FF2B5EF4-FFF2-40B4-BE49-F238E27FC236}">
                <a16:creationId xmlns:a16="http://schemas.microsoft.com/office/drawing/2014/main" id="{A5D349E1-1D12-4387-94D1-35557AA08C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7257" y="1443709"/>
            <a:ext cx="695588" cy="695588"/>
          </a:xfrm>
          <a:prstGeom prst="rect">
            <a:avLst/>
          </a:prstGeom>
        </p:spPr>
      </p:pic>
      <p:pic>
        <p:nvPicPr>
          <p:cNvPr id="14" name="Graphic 13" descr="Head with gears">
            <a:extLst>
              <a:ext uri="{FF2B5EF4-FFF2-40B4-BE49-F238E27FC236}">
                <a16:creationId xmlns:a16="http://schemas.microsoft.com/office/drawing/2014/main" id="{09145345-AEA4-44FA-9F59-17D2F94EFD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14021" y="2545257"/>
            <a:ext cx="695588" cy="695588"/>
          </a:xfrm>
          <a:prstGeom prst="rect">
            <a:avLst/>
          </a:prstGeom>
        </p:spPr>
      </p:pic>
      <p:pic>
        <p:nvPicPr>
          <p:cNvPr id="20" name="Graphic 19" descr="Satellite dish">
            <a:extLst>
              <a:ext uri="{FF2B5EF4-FFF2-40B4-BE49-F238E27FC236}">
                <a16:creationId xmlns:a16="http://schemas.microsoft.com/office/drawing/2014/main" id="{2B88F812-388B-4999-B00B-1E05249598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7257" y="3737360"/>
            <a:ext cx="695588" cy="695588"/>
          </a:xfrm>
          <a:prstGeom prst="rect">
            <a:avLst/>
          </a:prstGeom>
        </p:spPr>
      </p:pic>
      <p:pic>
        <p:nvPicPr>
          <p:cNvPr id="22" name="Graphic 21" descr="End">
            <a:extLst>
              <a:ext uri="{FF2B5EF4-FFF2-40B4-BE49-F238E27FC236}">
                <a16:creationId xmlns:a16="http://schemas.microsoft.com/office/drawing/2014/main" id="{D0759257-9024-44D7-867C-1EA972C83D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55715" y="4929463"/>
            <a:ext cx="578695" cy="578695"/>
          </a:xfrm>
          <a:prstGeom prst="rect">
            <a:avLst/>
          </a:prstGeom>
        </p:spPr>
      </p:pic>
    </p:spTree>
    <p:extLst>
      <p:ext uri="{BB962C8B-B14F-4D97-AF65-F5344CB8AC3E}">
        <p14:creationId xmlns:p14="http://schemas.microsoft.com/office/powerpoint/2010/main" val="130982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95EC3-1D69-4C79-8882-D833E2F12E44}"/>
              </a:ext>
            </a:extLst>
          </p:cNvPr>
          <p:cNvSpPr>
            <a:spLocks noGrp="1"/>
          </p:cNvSpPr>
          <p:nvPr>
            <p:ph type="title"/>
          </p:nvPr>
        </p:nvSpPr>
        <p:spPr>
          <a:xfrm>
            <a:off x="1043631" y="873940"/>
            <a:ext cx="4928291" cy="1035781"/>
          </a:xfrm>
        </p:spPr>
        <p:txBody>
          <a:bodyPr vert="horz" lIns="91440" tIns="45720" rIns="91440" bIns="45720" rtlCol="0" anchor="ctr">
            <a:noAutofit/>
          </a:bodyPr>
          <a:lstStyle/>
          <a:p>
            <a:r>
              <a:rPr lang="en-US" sz="3600" dirty="0"/>
              <a:t>Overview: 2018 report</a:t>
            </a:r>
          </a:p>
        </p:txBody>
      </p:sp>
      <p:pic>
        <p:nvPicPr>
          <p:cNvPr id="4" name="Content Placeholder 3">
            <a:extLst>
              <a:ext uri="{FF2B5EF4-FFF2-40B4-BE49-F238E27FC236}">
                <a16:creationId xmlns:a16="http://schemas.microsoft.com/office/drawing/2014/main" id="{30F54A15-11AD-4E9A-9900-22FE5F209425}"/>
              </a:ext>
            </a:extLst>
          </p:cNvPr>
          <p:cNvPicPr>
            <a:picLocks noGrp="1" noChangeAspect="1"/>
          </p:cNvPicPr>
          <p:nvPr>
            <p:ph sz="half" idx="1"/>
          </p:nvPr>
        </p:nvPicPr>
        <p:blipFill rotWithShape="1">
          <a:blip r:embed="rId3"/>
          <a:srcRect t="3434" r="1" b="1"/>
          <a:stretch/>
        </p:blipFill>
        <p:spPr>
          <a:xfrm>
            <a:off x="6788383" y="613147"/>
            <a:ext cx="4565417" cy="5593443"/>
          </a:xfrm>
          <a:prstGeom prst="rect">
            <a:avLst/>
          </a:prstGeom>
        </p:spPr>
      </p:pic>
      <p:cxnSp>
        <p:nvCxnSpPr>
          <p:cNvPr id="30" name="Straight Connector 2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Content Placeholder 12">
            <a:extLst>
              <a:ext uri="{FF2B5EF4-FFF2-40B4-BE49-F238E27FC236}">
                <a16:creationId xmlns:a16="http://schemas.microsoft.com/office/drawing/2014/main" id="{3303DCEF-1E18-44F3-960C-35A282551EC7}"/>
              </a:ext>
            </a:extLst>
          </p:cNvPr>
          <p:cNvPicPr>
            <a:picLocks noGrp="1" noChangeAspect="1"/>
          </p:cNvPicPr>
          <p:nvPr>
            <p:ph sz="half" idx="2"/>
          </p:nvPr>
        </p:nvPicPr>
        <p:blipFill>
          <a:blip r:embed="rId4"/>
          <a:stretch>
            <a:fillRect/>
          </a:stretch>
        </p:blipFill>
        <p:spPr>
          <a:xfrm>
            <a:off x="640080" y="2397490"/>
            <a:ext cx="5623437" cy="3535006"/>
          </a:xfrm>
          <a:prstGeom prst="rect">
            <a:avLst/>
          </a:prstGeom>
        </p:spPr>
      </p:pic>
    </p:spTree>
    <p:extLst>
      <p:ext uri="{BB962C8B-B14F-4D97-AF65-F5344CB8AC3E}">
        <p14:creationId xmlns:p14="http://schemas.microsoft.com/office/powerpoint/2010/main" val="348538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46AA2-7DFD-4B1A-BAF9-1BF8885F90E5}"/>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kern="1200">
                <a:solidFill>
                  <a:schemeClr val="tx1"/>
                </a:solidFill>
                <a:latin typeface="+mj-lt"/>
                <a:ea typeface="+mj-ea"/>
                <a:cs typeface="+mj-cs"/>
              </a:rPr>
              <a:t>A Concentration at the Top</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1" name="Content Placeholder 4">
            <a:extLst>
              <a:ext uri="{FF2B5EF4-FFF2-40B4-BE49-F238E27FC236}">
                <a16:creationId xmlns:a16="http://schemas.microsoft.com/office/drawing/2014/main" id="{9B3E7987-D774-40CA-9F6C-A172E26593AB}"/>
              </a:ext>
            </a:extLst>
          </p:cNvPr>
          <p:cNvPicPr>
            <a:picLocks noGrp="1" noChangeAspect="1"/>
          </p:cNvPicPr>
          <p:nvPr>
            <p:ph sz="half" idx="1"/>
          </p:nvPr>
        </p:nvPicPr>
        <p:blipFill>
          <a:blip r:embed="rId3"/>
          <a:stretch>
            <a:fillRect/>
          </a:stretch>
        </p:blipFill>
        <p:spPr>
          <a:xfrm>
            <a:off x="1750423" y="2305531"/>
            <a:ext cx="2105434" cy="4054524"/>
          </a:xfrm>
          <a:prstGeom prst="rect">
            <a:avLst/>
          </a:prstGeom>
        </p:spPr>
      </p:pic>
      <p:pic>
        <p:nvPicPr>
          <p:cNvPr id="5" name="Picture 4">
            <a:extLst>
              <a:ext uri="{FF2B5EF4-FFF2-40B4-BE49-F238E27FC236}">
                <a16:creationId xmlns:a16="http://schemas.microsoft.com/office/drawing/2014/main" id="{40AFEF04-DCC8-4DE0-8C68-50DFA15E2D46}"/>
              </a:ext>
            </a:extLst>
          </p:cNvPr>
          <p:cNvPicPr>
            <a:picLocks noChangeAspect="1"/>
          </p:cNvPicPr>
          <p:nvPr/>
        </p:nvPicPr>
        <p:blipFill>
          <a:blip r:embed="rId4"/>
          <a:stretch>
            <a:fillRect/>
          </a:stretch>
        </p:blipFill>
        <p:spPr>
          <a:xfrm>
            <a:off x="6220080" y="799206"/>
            <a:ext cx="5790513" cy="5327910"/>
          </a:xfrm>
          <a:prstGeom prst="rect">
            <a:avLst/>
          </a:prstGeom>
        </p:spPr>
      </p:pic>
    </p:spTree>
    <p:extLst>
      <p:ext uri="{BB962C8B-B14F-4D97-AF65-F5344CB8AC3E}">
        <p14:creationId xmlns:p14="http://schemas.microsoft.com/office/powerpoint/2010/main" val="424670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2">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E0C6-5334-4B4B-A565-395244FAA33D}"/>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kern="1200" dirty="0">
                <a:solidFill>
                  <a:schemeClr val="tx1"/>
                </a:solidFill>
                <a:latin typeface="+mj-lt"/>
                <a:ea typeface="+mj-ea"/>
                <a:cs typeface="+mj-cs"/>
              </a:rPr>
              <a:t>Increased Data Collection</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1" name="Content Placeholder 4">
            <a:extLst>
              <a:ext uri="{FF2B5EF4-FFF2-40B4-BE49-F238E27FC236}">
                <a16:creationId xmlns:a16="http://schemas.microsoft.com/office/drawing/2014/main" id="{FE2C9739-615A-43C9-9973-ACB0566B03D5}"/>
              </a:ext>
            </a:extLst>
          </p:cNvPr>
          <p:cNvPicPr>
            <a:picLocks noGrp="1" noChangeAspect="1"/>
          </p:cNvPicPr>
          <p:nvPr>
            <p:ph sz="half" idx="1"/>
          </p:nvPr>
        </p:nvPicPr>
        <p:blipFill>
          <a:blip r:embed="rId3"/>
          <a:stretch>
            <a:fillRect/>
          </a:stretch>
        </p:blipFill>
        <p:spPr>
          <a:xfrm>
            <a:off x="633597" y="2346901"/>
            <a:ext cx="7697692" cy="3854945"/>
          </a:xfrm>
          <a:prstGeom prst="rect">
            <a:avLst/>
          </a:prstGeom>
        </p:spPr>
      </p:pic>
      <p:pic>
        <p:nvPicPr>
          <p:cNvPr id="5" name="Picture 4">
            <a:extLst>
              <a:ext uri="{FF2B5EF4-FFF2-40B4-BE49-F238E27FC236}">
                <a16:creationId xmlns:a16="http://schemas.microsoft.com/office/drawing/2014/main" id="{F9462E31-5825-4CA8-9B7D-C1672FA3D809}"/>
              </a:ext>
            </a:extLst>
          </p:cNvPr>
          <p:cNvPicPr>
            <a:picLocks noChangeAspect="1"/>
          </p:cNvPicPr>
          <p:nvPr/>
        </p:nvPicPr>
        <p:blipFill>
          <a:blip r:embed="rId4"/>
          <a:stretch>
            <a:fillRect/>
          </a:stretch>
        </p:blipFill>
        <p:spPr>
          <a:xfrm>
            <a:off x="8331290" y="405366"/>
            <a:ext cx="3022510" cy="3008709"/>
          </a:xfrm>
          <a:prstGeom prst="rect">
            <a:avLst/>
          </a:prstGeom>
        </p:spPr>
      </p:pic>
    </p:spTree>
    <p:extLst>
      <p:ext uri="{BB962C8B-B14F-4D97-AF65-F5344CB8AC3E}">
        <p14:creationId xmlns:p14="http://schemas.microsoft.com/office/powerpoint/2010/main" val="376871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DDECF-7223-43F2-BE1F-8FA2B99760E5}"/>
              </a:ext>
            </a:extLst>
          </p:cNvPr>
          <p:cNvSpPr>
            <a:spLocks noGrp="1"/>
          </p:cNvSpPr>
          <p:nvPr>
            <p:ph type="title"/>
          </p:nvPr>
        </p:nvSpPr>
        <p:spPr>
          <a:xfrm>
            <a:off x="699093" y="881688"/>
            <a:ext cx="5531774" cy="1035781"/>
          </a:xfrm>
        </p:spPr>
        <p:txBody>
          <a:bodyPr vert="horz" lIns="91440" tIns="45720" rIns="91440" bIns="45720" rtlCol="0" anchor="ctr">
            <a:normAutofit/>
          </a:bodyPr>
          <a:lstStyle/>
          <a:p>
            <a:r>
              <a:rPr lang="en-US" sz="3300" dirty="0"/>
              <a:t>Where’s Funding Coming from?</a:t>
            </a:r>
          </a:p>
        </p:txBody>
      </p:sp>
      <p:sp>
        <p:nvSpPr>
          <p:cNvPr id="4" name="Content Placeholder 3">
            <a:extLst>
              <a:ext uri="{FF2B5EF4-FFF2-40B4-BE49-F238E27FC236}">
                <a16:creationId xmlns:a16="http://schemas.microsoft.com/office/drawing/2014/main" id="{A21A659E-18A0-4267-ACF4-323CE1AEFC65}"/>
              </a:ext>
            </a:extLst>
          </p:cNvPr>
          <p:cNvSpPr>
            <a:spLocks noGrp="1"/>
          </p:cNvSpPr>
          <p:nvPr>
            <p:ph sz="half" idx="2"/>
          </p:nvPr>
        </p:nvSpPr>
        <p:spPr>
          <a:xfrm>
            <a:off x="1045029" y="2524721"/>
            <a:ext cx="4991629" cy="3677123"/>
          </a:xfrm>
        </p:spPr>
        <p:txBody>
          <a:bodyPr vert="horz" lIns="91440" tIns="45720" rIns="91440" bIns="45720" rtlCol="0" anchor="ctr">
            <a:normAutofit/>
          </a:bodyPr>
          <a:lstStyle/>
          <a:p>
            <a:r>
              <a:rPr lang="en-US" sz="2400" dirty="0"/>
              <a:t>14 different countries</a:t>
            </a:r>
          </a:p>
          <a:p>
            <a:endParaRPr lang="en-US" sz="2400" dirty="0"/>
          </a:p>
          <a:p>
            <a:r>
              <a:rPr lang="en-US" sz="2400" dirty="0"/>
              <a:t>Majority of funding originates in US</a:t>
            </a:r>
          </a:p>
          <a:p>
            <a:pPr marL="0" indent="0">
              <a:buNone/>
            </a:pPr>
            <a:endParaRPr lang="en-US" sz="2400" dirty="0"/>
          </a:p>
          <a:p>
            <a:r>
              <a:rPr lang="en-US" sz="2400" dirty="0"/>
              <a:t>30 corporate funders, account for 34% of all funding</a:t>
            </a:r>
          </a:p>
          <a:p>
            <a:pPr marL="0" indent="0">
              <a:buNone/>
            </a:pPr>
            <a:endParaRPr lang="en-US" sz="2400" dirty="0"/>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5989AB-3ABA-465B-87C5-12BC72F2FD51}"/>
              </a:ext>
            </a:extLst>
          </p:cNvPr>
          <p:cNvPicPr>
            <a:picLocks noChangeAspect="1"/>
          </p:cNvPicPr>
          <p:nvPr/>
        </p:nvPicPr>
        <p:blipFill>
          <a:blip r:embed="rId3"/>
          <a:stretch>
            <a:fillRect/>
          </a:stretch>
        </p:blipFill>
        <p:spPr>
          <a:xfrm>
            <a:off x="6634417" y="145599"/>
            <a:ext cx="4900183" cy="6230373"/>
          </a:xfrm>
          <a:prstGeom prst="rect">
            <a:avLst/>
          </a:prstGeom>
        </p:spPr>
      </p:pic>
    </p:spTree>
    <p:extLst>
      <p:ext uri="{BB962C8B-B14F-4D97-AF65-F5344CB8AC3E}">
        <p14:creationId xmlns:p14="http://schemas.microsoft.com/office/powerpoint/2010/main" val="2383522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C69713-C63D-44C1-A96C-DDC93D0E5C2A}"/>
              </a:ext>
            </a:extLst>
          </p:cNvPr>
          <p:cNvPicPr>
            <a:picLocks noChangeAspect="1"/>
          </p:cNvPicPr>
          <p:nvPr/>
        </p:nvPicPr>
        <p:blipFill>
          <a:blip r:embed="rId3"/>
          <a:stretch>
            <a:fillRect/>
          </a:stretch>
        </p:blipFill>
        <p:spPr>
          <a:xfrm>
            <a:off x="5810246" y="204469"/>
            <a:ext cx="6381750" cy="6448425"/>
          </a:xfrm>
          <a:prstGeom prst="rect">
            <a:avLst/>
          </a:prstGeom>
        </p:spPr>
      </p:pic>
      <p:pic>
        <p:nvPicPr>
          <p:cNvPr id="23" name="Content Placeholder 22">
            <a:extLst>
              <a:ext uri="{FF2B5EF4-FFF2-40B4-BE49-F238E27FC236}">
                <a16:creationId xmlns:a16="http://schemas.microsoft.com/office/drawing/2014/main" id="{CB775935-372D-4279-B1D7-4029613C0463}"/>
              </a:ext>
            </a:extLst>
          </p:cNvPr>
          <p:cNvPicPr>
            <a:picLocks noGrp="1" noChangeAspect="1"/>
          </p:cNvPicPr>
          <p:nvPr>
            <p:ph sz="half" idx="2"/>
          </p:nvPr>
        </p:nvPicPr>
        <p:blipFill>
          <a:blip r:embed="rId4"/>
          <a:stretch>
            <a:fillRect/>
          </a:stretch>
        </p:blipFill>
        <p:spPr>
          <a:xfrm>
            <a:off x="1238491" y="2687886"/>
            <a:ext cx="3240640" cy="2832646"/>
          </a:xfrm>
          <a:prstGeom prst="rect">
            <a:avLst/>
          </a:prstGeom>
        </p:spPr>
      </p:pic>
      <p:sp>
        <p:nvSpPr>
          <p:cNvPr id="26" name="Title 1">
            <a:extLst>
              <a:ext uri="{FF2B5EF4-FFF2-40B4-BE49-F238E27FC236}">
                <a16:creationId xmlns:a16="http://schemas.microsoft.com/office/drawing/2014/main" id="{D9B7F7C7-F6E7-493E-B7A9-D0047D06CB44}"/>
              </a:ext>
            </a:extLst>
          </p:cNvPr>
          <p:cNvSpPr txBox="1">
            <a:spLocks/>
          </p:cNvSpPr>
          <p:nvPr/>
        </p:nvSpPr>
        <p:spPr>
          <a:xfrm>
            <a:off x="568102" y="1062708"/>
            <a:ext cx="5590787" cy="958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Where’s Funding Coming from?</a:t>
            </a:r>
          </a:p>
        </p:txBody>
      </p:sp>
    </p:spTree>
    <p:extLst>
      <p:ext uri="{BB962C8B-B14F-4D97-AF65-F5344CB8AC3E}">
        <p14:creationId xmlns:p14="http://schemas.microsoft.com/office/powerpoint/2010/main" val="325336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1AD94-E11A-4B8A-AD60-D98ED60CBB58}"/>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dirty="0"/>
              <a:t>Where’s Funding Going?</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E1DB97-2510-4B4B-AC92-1DDD5CB39B48}"/>
              </a:ext>
            </a:extLst>
          </p:cNvPr>
          <p:cNvPicPr>
            <a:picLocks noChangeAspect="1"/>
          </p:cNvPicPr>
          <p:nvPr/>
        </p:nvPicPr>
        <p:blipFill>
          <a:blip r:embed="rId3"/>
          <a:stretch>
            <a:fillRect/>
          </a:stretch>
        </p:blipFill>
        <p:spPr>
          <a:xfrm>
            <a:off x="2108636" y="2127511"/>
            <a:ext cx="7726571" cy="4250069"/>
          </a:xfrm>
          <a:prstGeom prst="rect">
            <a:avLst/>
          </a:prstGeom>
        </p:spPr>
      </p:pic>
    </p:spTree>
    <p:extLst>
      <p:ext uri="{BB962C8B-B14F-4D97-AF65-F5344CB8AC3E}">
        <p14:creationId xmlns:p14="http://schemas.microsoft.com/office/powerpoint/2010/main" val="140115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7164</TotalTime>
  <Words>440</Words>
  <Application>Microsoft Office PowerPoint</Application>
  <PresentationFormat>Widescreen</PresentationFormat>
  <Paragraphs>83</Paragraphs>
  <Slides>22</Slides>
  <Notes>19</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Office Theme</vt:lpstr>
      <vt:lpstr>1_Office Theme</vt:lpstr>
      <vt:lpstr>RESOURCE TRACKING WEBINAR</vt:lpstr>
      <vt:lpstr>LOGISTICS</vt:lpstr>
      <vt:lpstr>AGENDA</vt:lpstr>
      <vt:lpstr>Overview: 2018 report</vt:lpstr>
      <vt:lpstr>A Concentration at the Top</vt:lpstr>
      <vt:lpstr>Increased Data Collection</vt:lpstr>
      <vt:lpstr>Where’s Funding Coming from?</vt:lpstr>
      <vt:lpstr>PowerPoint Presentation</vt:lpstr>
      <vt:lpstr>Where’s Funding Going?</vt:lpstr>
      <vt:lpstr>Where’s Funding Going?</vt:lpstr>
      <vt:lpstr>Where’s Funding Going?</vt:lpstr>
      <vt:lpstr>A Look at the United States</vt:lpstr>
      <vt:lpstr>Funding the Right Strategies</vt:lpstr>
      <vt:lpstr>Who is the Funding Reaching?</vt:lpstr>
      <vt:lpstr>Funding Context</vt:lpstr>
      <vt:lpstr>Putting Data into Action: Key Population Desk Review</vt:lpstr>
      <vt:lpstr>PowerPoint Presentation</vt:lpstr>
      <vt:lpstr>PowerPoint Presentation</vt:lpstr>
      <vt:lpstr>Refresh: How to Submit Data</vt:lpstr>
      <vt:lpstr>Funding at the Intersections: What does it mean to be an HIV Funder? </vt:lpstr>
      <vt:lpstr>What to Look Forward to this Year!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Tracking Webinar</dc:title>
  <dc:creator>Caterina Gironda</dc:creator>
  <cp:lastModifiedBy>Sarah Hamilton</cp:lastModifiedBy>
  <cp:revision>42</cp:revision>
  <dcterms:created xsi:type="dcterms:W3CDTF">2020-03-06T21:08:35Z</dcterms:created>
  <dcterms:modified xsi:type="dcterms:W3CDTF">2020-03-18T13:43:40Z</dcterms:modified>
</cp:coreProperties>
</file>